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62" r:id="rId2"/>
    <p:sldId id="261" r:id="rId3"/>
    <p:sldId id="266" r:id="rId4"/>
    <p:sldId id="270" r:id="rId5"/>
    <p:sldId id="27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99FF"/>
    <a:srgbClr val="FF66FF"/>
    <a:srgbClr val="11FF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2114" autoAdjust="0"/>
  </p:normalViewPr>
  <p:slideViewPr>
    <p:cSldViewPr snapToGrid="0">
      <p:cViewPr>
        <p:scale>
          <a:sx n="60" d="100"/>
          <a:sy n="60" d="100"/>
        </p:scale>
        <p:origin x="1368"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F4FA7-F352-4D0C-9B52-09C5D201974E}" type="datetimeFigureOut">
              <a:rPr lang="en-PH" smtClean="0"/>
              <a:t>31/05/2020</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7FEA1-1E40-465C-9E8D-74DDC1ED6179}" type="slidenum">
              <a:rPr lang="en-PH" smtClean="0"/>
              <a:t>‹#›</a:t>
            </a:fld>
            <a:endParaRPr lang="en-PH"/>
          </a:p>
        </p:txBody>
      </p:sp>
    </p:spTree>
    <p:extLst>
      <p:ext uri="{BB962C8B-B14F-4D97-AF65-F5344CB8AC3E}">
        <p14:creationId xmlns:p14="http://schemas.microsoft.com/office/powerpoint/2010/main" val="2305153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Area denial - </a:t>
            </a:r>
            <a:r>
              <a:rPr lang="en-US" dirty="0"/>
              <a:t>tactic that prevents an adversary from occupying an area of land. Preventing passage as long as it is sufficient to severely restrict, slow down, or endanger the opponent(in this case, the virus)</a:t>
            </a:r>
            <a:endParaRPr lang="en-PH" dirty="0"/>
          </a:p>
        </p:txBody>
      </p:sp>
      <p:sp>
        <p:nvSpPr>
          <p:cNvPr id="4" name="Slide Number Placeholder 3"/>
          <p:cNvSpPr>
            <a:spLocks noGrp="1"/>
          </p:cNvSpPr>
          <p:nvPr>
            <p:ph type="sldNum" sz="quarter" idx="5"/>
          </p:nvPr>
        </p:nvSpPr>
        <p:spPr/>
        <p:txBody>
          <a:bodyPr/>
          <a:lstStyle/>
          <a:p>
            <a:fld id="{3817FEA1-1E40-465C-9E8D-74DDC1ED6179}" type="slidenum">
              <a:rPr lang="en-PH" smtClean="0"/>
              <a:t>1</a:t>
            </a:fld>
            <a:endParaRPr lang="en-PH"/>
          </a:p>
        </p:txBody>
      </p:sp>
    </p:spTree>
    <p:extLst>
      <p:ext uri="{BB962C8B-B14F-4D97-AF65-F5344CB8AC3E}">
        <p14:creationId xmlns:p14="http://schemas.microsoft.com/office/powerpoint/2010/main" val="2344369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building a website that predicts how much of a COVID-19 hotspot a city is</a:t>
            </a:r>
          </a:p>
        </p:txBody>
      </p:sp>
      <p:sp>
        <p:nvSpPr>
          <p:cNvPr id="4" name="Slide Number Placeholder 3"/>
          <p:cNvSpPr>
            <a:spLocks noGrp="1"/>
          </p:cNvSpPr>
          <p:nvPr>
            <p:ph type="sldNum" sz="quarter" idx="5"/>
          </p:nvPr>
        </p:nvSpPr>
        <p:spPr/>
        <p:txBody>
          <a:bodyPr/>
          <a:lstStyle/>
          <a:p>
            <a:fld id="{3817FEA1-1E40-465C-9E8D-74DDC1ED6179}" type="slidenum">
              <a:rPr lang="en-PH" smtClean="0"/>
              <a:t>2</a:t>
            </a:fld>
            <a:endParaRPr lang="en-PH"/>
          </a:p>
        </p:txBody>
      </p:sp>
    </p:spTree>
    <p:extLst>
      <p:ext uri="{BB962C8B-B14F-4D97-AF65-F5344CB8AC3E}">
        <p14:creationId xmlns:p14="http://schemas.microsoft.com/office/powerpoint/2010/main" val="318017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By combining a city’s atmospheric data, specifically air temperature, Humidity, PM 10, NO2 pollutants, and that city’s population and COVID-19 cases, we can get an idea on how safe a city is in relation to the risk of a person acquiring COVID.</a:t>
            </a:r>
          </a:p>
          <a:p>
            <a:pPr lvl="1"/>
            <a:r>
              <a:rPr lang="en-PH" dirty="0"/>
              <a:t>-This risk is then quantified into an easy-to-understand quantity that we call “</a:t>
            </a:r>
            <a:r>
              <a:rPr lang="en-PH" b="1" dirty="0"/>
              <a:t>Hotspot Percentage</a:t>
            </a:r>
            <a:r>
              <a:rPr lang="en-PH" dirty="0"/>
              <a:t>”</a:t>
            </a:r>
          </a:p>
          <a:p>
            <a:endParaRPr lang="en-PH" dirty="0"/>
          </a:p>
        </p:txBody>
      </p:sp>
      <p:sp>
        <p:nvSpPr>
          <p:cNvPr id="4" name="Slide Number Placeholder 3"/>
          <p:cNvSpPr>
            <a:spLocks noGrp="1"/>
          </p:cNvSpPr>
          <p:nvPr>
            <p:ph type="sldNum" sz="quarter" idx="5"/>
          </p:nvPr>
        </p:nvSpPr>
        <p:spPr/>
        <p:txBody>
          <a:bodyPr/>
          <a:lstStyle/>
          <a:p>
            <a:fld id="{3817FEA1-1E40-465C-9E8D-74DDC1ED6179}" type="slidenum">
              <a:rPr lang="en-PH" smtClean="0"/>
              <a:t>3</a:t>
            </a:fld>
            <a:endParaRPr lang="en-PH"/>
          </a:p>
        </p:txBody>
      </p:sp>
    </p:spTree>
    <p:extLst>
      <p:ext uri="{BB962C8B-B14F-4D97-AF65-F5344CB8AC3E}">
        <p14:creationId xmlns:p14="http://schemas.microsoft.com/office/powerpoint/2010/main" val="73073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817FEA1-1E40-465C-9E8D-74DDC1ED6179}" type="slidenum">
              <a:rPr lang="en-PH" smtClean="0"/>
              <a:t>5</a:t>
            </a:fld>
            <a:endParaRPr lang="en-PH"/>
          </a:p>
        </p:txBody>
      </p:sp>
    </p:spTree>
    <p:extLst>
      <p:ext uri="{BB962C8B-B14F-4D97-AF65-F5344CB8AC3E}">
        <p14:creationId xmlns:p14="http://schemas.microsoft.com/office/powerpoint/2010/main" val="3176150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80933-66ED-4A80-BBB7-4E1BA4805A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5013E61-ADC8-474C-BD45-8986284076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293573A3-F954-4DAB-8CFA-F07DFC49988D}"/>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5" name="Footer Placeholder 4">
            <a:extLst>
              <a:ext uri="{FF2B5EF4-FFF2-40B4-BE49-F238E27FC236}">
                <a16:creationId xmlns:a16="http://schemas.microsoft.com/office/drawing/2014/main" id="{60CA3674-B8C1-4A46-A945-95502797D04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3AB16A3-02BF-46B7-9009-A56BADDB8B90}"/>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2582172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A67E-8391-4F53-A433-D0C7E2A9BD44}"/>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2D2BD04-EAB6-4402-9A08-D046D1A1AC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A6F518E-8212-4983-ACC9-1FDAB0060A37}"/>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5" name="Footer Placeholder 4">
            <a:extLst>
              <a:ext uri="{FF2B5EF4-FFF2-40B4-BE49-F238E27FC236}">
                <a16:creationId xmlns:a16="http://schemas.microsoft.com/office/drawing/2014/main" id="{084FE417-8B31-493E-8253-127BF3637B2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76140E1-0CD0-43E6-955D-A30DF6C61070}"/>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100985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A40D8-AF0B-41F1-BBA3-1C3D33C0C7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46FAFD3-5E36-4F67-A10A-3C0F0B25B5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094B13A-A2EC-4E62-A1DA-E492981A3738}"/>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5" name="Footer Placeholder 4">
            <a:extLst>
              <a:ext uri="{FF2B5EF4-FFF2-40B4-BE49-F238E27FC236}">
                <a16:creationId xmlns:a16="http://schemas.microsoft.com/office/drawing/2014/main" id="{28582CB0-2B07-471E-8C02-DC235235428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9FD8278-B850-4C15-935B-857E8B05AA7E}"/>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331902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77B0-5EDA-453D-B9DA-82C4822374CB}"/>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8E0299B-1CEF-47C5-B623-7682FAA934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C6CA80F-EC1C-4B63-B78D-F2A75F4DD90D}"/>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5" name="Footer Placeholder 4">
            <a:extLst>
              <a:ext uri="{FF2B5EF4-FFF2-40B4-BE49-F238E27FC236}">
                <a16:creationId xmlns:a16="http://schemas.microsoft.com/office/drawing/2014/main" id="{8EA8AE98-AAFC-4A7E-8DD1-95B94B485A7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8D22BC7-ADE6-460B-A8B3-1409EC81205B}"/>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118949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F6AF-F80B-42DD-B92A-53BFACD908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232F1FBC-0258-4C28-9635-90CA01034A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1591E1-C327-4001-A915-E79381F06B44}"/>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5" name="Footer Placeholder 4">
            <a:extLst>
              <a:ext uri="{FF2B5EF4-FFF2-40B4-BE49-F238E27FC236}">
                <a16:creationId xmlns:a16="http://schemas.microsoft.com/office/drawing/2014/main" id="{F4BB1A24-B85A-4D2A-8730-67EB0B01434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5FDA33E-0459-431F-BA23-CE8353018E45}"/>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347021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426A6-15F7-4332-82E8-8CA0B0971357}"/>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69C8D1F-33AE-4590-B7B8-89B7057720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E00E1002-99DA-4904-89F3-221BF74B2D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50F91727-65FB-40AB-B525-D95B19263A30}"/>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6" name="Footer Placeholder 5">
            <a:extLst>
              <a:ext uri="{FF2B5EF4-FFF2-40B4-BE49-F238E27FC236}">
                <a16:creationId xmlns:a16="http://schemas.microsoft.com/office/drawing/2014/main" id="{110C7449-B6FA-43EF-8F3B-9A491409D48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3F82F32C-3141-468E-9705-83BBEF61A7AB}"/>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296613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6AD89-20DA-4C0E-A103-548FC5604D5E}"/>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38FF886-F8CA-4C7C-8203-E08DBA444F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03F82-40C6-4523-8DD1-A9FE53FACB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7F12DBC-D0B7-4AD2-822F-D7CDB4F120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FDC5AF-98B1-404A-A10F-4020DD2DF0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7A8E343D-B111-4368-8199-9BC00398DEEA}"/>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8" name="Footer Placeholder 7">
            <a:extLst>
              <a:ext uri="{FF2B5EF4-FFF2-40B4-BE49-F238E27FC236}">
                <a16:creationId xmlns:a16="http://schemas.microsoft.com/office/drawing/2014/main" id="{39447A6F-EEDA-4464-A4F4-3230C1F97C1C}"/>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344E729-282F-4FBC-A366-B0AD67CB7954}"/>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404626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3C03D-6B81-4C71-9C48-2AE20C3F1EE8}"/>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E7871DE0-2A41-42AC-AF2F-89EC74AD5A19}"/>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4" name="Footer Placeholder 3">
            <a:extLst>
              <a:ext uri="{FF2B5EF4-FFF2-40B4-BE49-F238E27FC236}">
                <a16:creationId xmlns:a16="http://schemas.microsoft.com/office/drawing/2014/main" id="{9B424801-4550-447B-B413-95A3F7E8884A}"/>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97BD892D-D052-469E-A15F-653A1D7EC74F}"/>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223230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4DBFA5-6E96-4147-906F-5672F2C94DFD}"/>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3" name="Footer Placeholder 2">
            <a:extLst>
              <a:ext uri="{FF2B5EF4-FFF2-40B4-BE49-F238E27FC236}">
                <a16:creationId xmlns:a16="http://schemas.microsoft.com/office/drawing/2014/main" id="{64300A5F-ACDC-4808-A655-FC3202F7F051}"/>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B410D15C-1D93-4374-8351-B1EF4CFEEA98}"/>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77064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4DCF-B408-4EA5-A9CD-33CD14DC02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86BD011-5395-4A45-90BB-CD37D676C9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5AB52A89-5FEB-491E-A610-3589CD0D2F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D0AA06-F5E2-40E5-948C-5C57907AC78A}"/>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6" name="Footer Placeholder 5">
            <a:extLst>
              <a:ext uri="{FF2B5EF4-FFF2-40B4-BE49-F238E27FC236}">
                <a16:creationId xmlns:a16="http://schemas.microsoft.com/office/drawing/2014/main" id="{FB628455-744C-4FFC-BCB3-DAC38F42AFE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7CC01C7-CB5F-47CF-9D5C-BA645AF9D200}"/>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196975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3561E-0405-4352-89E1-B7995C20E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B2218078-9252-4D86-961B-E0158547F3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AEFE980D-2F34-4841-A379-E82C5C22EA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FB5717-6D91-4B0C-BB64-0CABA5C49F41}"/>
              </a:ext>
            </a:extLst>
          </p:cNvPr>
          <p:cNvSpPr>
            <a:spLocks noGrp="1"/>
          </p:cNvSpPr>
          <p:nvPr>
            <p:ph type="dt" sz="half" idx="10"/>
          </p:nvPr>
        </p:nvSpPr>
        <p:spPr/>
        <p:txBody>
          <a:bodyPr/>
          <a:lstStyle/>
          <a:p>
            <a:fld id="{812ED1B8-CF05-4A34-BA8B-D16DD3042F18}" type="datetimeFigureOut">
              <a:rPr lang="en-PH" smtClean="0"/>
              <a:t>31/05/2020</a:t>
            </a:fld>
            <a:endParaRPr lang="en-PH"/>
          </a:p>
        </p:txBody>
      </p:sp>
      <p:sp>
        <p:nvSpPr>
          <p:cNvPr id="6" name="Footer Placeholder 5">
            <a:extLst>
              <a:ext uri="{FF2B5EF4-FFF2-40B4-BE49-F238E27FC236}">
                <a16:creationId xmlns:a16="http://schemas.microsoft.com/office/drawing/2014/main" id="{1A86AF0E-8958-4F56-9F9C-FDABFC4CB6ED}"/>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36829080-F4E6-4F1A-9DCD-A5D10042AFF8}"/>
              </a:ext>
            </a:extLst>
          </p:cNvPr>
          <p:cNvSpPr>
            <a:spLocks noGrp="1"/>
          </p:cNvSpPr>
          <p:nvPr>
            <p:ph type="sldNum" sz="quarter" idx="12"/>
          </p:nvPr>
        </p:nvSpPr>
        <p:spPr/>
        <p:txBody>
          <a:bodyPr/>
          <a:lstStyle/>
          <a:p>
            <a:fld id="{C2F8A2D9-53A9-49D5-BB54-AF1499CDB6AC}" type="slidenum">
              <a:rPr lang="en-PH" smtClean="0"/>
              <a:t>‹#›</a:t>
            </a:fld>
            <a:endParaRPr lang="en-PH"/>
          </a:p>
        </p:txBody>
      </p:sp>
    </p:spTree>
    <p:extLst>
      <p:ext uri="{BB962C8B-B14F-4D97-AF65-F5344CB8AC3E}">
        <p14:creationId xmlns:p14="http://schemas.microsoft.com/office/powerpoint/2010/main" val="365186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B10D6-69F8-4D72-A5BE-CC5C75968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A119D39-23EC-4C4E-8554-2E3A83D3D2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39CA14A-8D46-45C7-9D8D-68DC0BF7BB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ED1B8-CF05-4A34-BA8B-D16DD3042F18}" type="datetimeFigureOut">
              <a:rPr lang="en-PH" smtClean="0"/>
              <a:t>31/05/2020</a:t>
            </a:fld>
            <a:endParaRPr lang="en-PH"/>
          </a:p>
        </p:txBody>
      </p:sp>
      <p:sp>
        <p:nvSpPr>
          <p:cNvPr id="5" name="Footer Placeholder 4">
            <a:extLst>
              <a:ext uri="{FF2B5EF4-FFF2-40B4-BE49-F238E27FC236}">
                <a16:creationId xmlns:a16="http://schemas.microsoft.com/office/drawing/2014/main" id="{DE0C4386-68C1-4B3A-9145-8DC41445B4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CD0E852E-6C13-407B-90DA-03A472153B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F8A2D9-53A9-49D5-BB54-AF1499CDB6AC}" type="slidenum">
              <a:rPr lang="en-PH" smtClean="0"/>
              <a:t>‹#›</a:t>
            </a:fld>
            <a:endParaRPr lang="en-PH"/>
          </a:p>
        </p:txBody>
      </p:sp>
    </p:spTree>
    <p:extLst>
      <p:ext uri="{BB962C8B-B14F-4D97-AF65-F5344CB8AC3E}">
        <p14:creationId xmlns:p14="http://schemas.microsoft.com/office/powerpoint/2010/main" val="1017027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microsoft.com/office/2007/relationships/hdphoto" Target="../media/hdphoto3.wdp"/><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4BE982FC-404F-42CE-8FD1-CB53B859FF69}"/>
              </a:ext>
            </a:extLst>
          </p:cNvPr>
          <p:cNvSpPr txBox="1">
            <a:spLocks/>
          </p:cNvSpPr>
          <p:nvPr/>
        </p:nvSpPr>
        <p:spPr>
          <a:xfrm>
            <a:off x="3084353" y="3811938"/>
            <a:ext cx="6023294" cy="1942023"/>
          </a:xfrm>
          <a:prstGeom prst="parallelogram">
            <a:avLst/>
          </a:prstGeom>
          <a:solidFill>
            <a:srgbClr val="11FF39">
              <a:alpha val="52000"/>
            </a:srgbClr>
          </a:solidFill>
          <a:ln w="76200">
            <a:solidFill>
              <a:srgbClr val="11FF39"/>
            </a:solidFill>
          </a:ln>
          <a:effectLst>
            <a:glow rad="228600">
              <a:schemeClr val="accent6">
                <a:satMod val="175000"/>
                <a:alpha val="40000"/>
              </a:schemeClr>
            </a:glow>
          </a:effectLst>
          <a:scene3d>
            <a:camera prst="orthographicFront"/>
            <a:lightRig rig="threePt" dir="t"/>
          </a:scene3d>
          <a:sp3d>
            <a:bevelT w="133350" prst="angle"/>
            <a:contourClr>
              <a:srgbClr val="FFFF00"/>
            </a:contourClr>
          </a:sp3d>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solidFill>
                  <a:schemeClr val="accent1">
                    <a:lumMod val="50000"/>
                  </a:schemeClr>
                </a:solidFill>
              </a:rPr>
              <a:t>– tactic that prevents passage to</a:t>
            </a:r>
          </a:p>
          <a:p>
            <a:pPr marL="0" indent="0">
              <a:lnSpc>
                <a:spcPct val="100000"/>
              </a:lnSpc>
              <a:buNone/>
            </a:pPr>
            <a:r>
              <a:rPr lang="en-US" sz="2400" dirty="0">
                <a:solidFill>
                  <a:schemeClr val="accent1">
                    <a:lumMod val="50000"/>
                  </a:schemeClr>
                </a:solidFill>
              </a:rPr>
              <a:t>severely restrict, slow down, or</a:t>
            </a:r>
          </a:p>
          <a:p>
            <a:pPr marL="0" indent="0">
              <a:lnSpc>
                <a:spcPct val="100000"/>
              </a:lnSpc>
              <a:buNone/>
            </a:pPr>
            <a:r>
              <a:rPr lang="en-US" sz="2400" dirty="0">
                <a:solidFill>
                  <a:schemeClr val="accent1">
                    <a:lumMod val="50000"/>
                  </a:schemeClr>
                </a:solidFill>
              </a:rPr>
              <a:t>endanger the opponent (the virus)</a:t>
            </a:r>
            <a:endParaRPr lang="en-PH" sz="2400" dirty="0">
              <a:solidFill>
                <a:schemeClr val="accent1">
                  <a:lumMod val="50000"/>
                </a:schemeClr>
              </a:solidFill>
            </a:endParaRPr>
          </a:p>
        </p:txBody>
      </p:sp>
      <p:sp>
        <p:nvSpPr>
          <p:cNvPr id="4" name="Rectangle: Rounded Corners 3">
            <a:extLst>
              <a:ext uri="{FF2B5EF4-FFF2-40B4-BE49-F238E27FC236}">
                <a16:creationId xmlns:a16="http://schemas.microsoft.com/office/drawing/2014/main" id="{7B5CF9BF-AD6C-4A87-8113-9FB455FE6081}"/>
              </a:ext>
            </a:extLst>
          </p:cNvPr>
          <p:cNvSpPr/>
          <p:nvPr/>
        </p:nvSpPr>
        <p:spPr>
          <a:xfrm>
            <a:off x="2446421" y="3675805"/>
            <a:ext cx="7299157" cy="2214287"/>
          </a:xfrm>
          <a:prstGeom prst="roundRect">
            <a:avLst>
              <a:gd name="adj" fmla="val 50000"/>
            </a:avLst>
          </a:prstGeom>
          <a:solidFill>
            <a:srgbClr val="FF99FF"/>
          </a:solidFill>
          <a:ln w="76200">
            <a:solidFill>
              <a:srgbClr val="FF99FF"/>
            </a:solidFill>
          </a:ln>
          <a:effectLst/>
          <a:scene3d>
            <a:camera prst="orthographicFront"/>
            <a:lightRig rig="threePt" dir="t"/>
          </a:scene3d>
          <a:sp3d>
            <a:bevelT w="50800" h="127000"/>
            <a:contourClr>
              <a:srgbClr val="FFFF00"/>
            </a:contourClr>
          </a:sp3d>
        </p:spPr>
        <p:txBody>
          <a:bodyPr vert="horz" lIns="91440" tIns="45720" rIns="91440" bIns="45720" rtlCol="0">
            <a:noAutofit/>
          </a:bodyPr>
          <a:lstStyle/>
          <a:p>
            <a:pPr algn="ctr">
              <a:lnSpc>
                <a:spcPct val="90000"/>
              </a:lnSpc>
              <a:spcBef>
                <a:spcPts val="1000"/>
              </a:spcBef>
            </a:pPr>
            <a:r>
              <a:rPr lang="en-PH" sz="4000" b="1" dirty="0">
                <a:solidFill>
                  <a:srgbClr val="FFFF66"/>
                </a:solidFill>
                <a:latin typeface="Calibri" panose="020F0502020204030204"/>
              </a:rPr>
              <a:t>Once you start the slideshow the presentation will play automatically</a:t>
            </a:r>
          </a:p>
        </p:txBody>
      </p:sp>
    </p:spTree>
    <p:extLst>
      <p:ext uri="{BB962C8B-B14F-4D97-AF65-F5344CB8AC3E}">
        <p14:creationId xmlns:p14="http://schemas.microsoft.com/office/powerpoint/2010/main" val="1264777777"/>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0"/>
                            </p:stCondLst>
                            <p:childTnLst>
                              <p:par>
                                <p:cTn id="11" presetID="22" presetClass="entr" presetSubtype="8" fill="hold" nodeType="afterEffect">
                                  <p:stCondLst>
                                    <p:cond delay="0"/>
                                  </p:stCondLst>
                                  <p:iterate type="wd">
                                    <p:tmPct val="10000"/>
                                  </p:iterate>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2000"/>
                                        <p:tgtEl>
                                          <p:spTgt spid="3">
                                            <p:txEl>
                                              <p:pRg st="0" end="0"/>
                                            </p:txEl>
                                          </p:spTgt>
                                        </p:tgtEl>
                                      </p:cBhvr>
                                    </p:animEffect>
                                  </p:childTnLst>
                                </p:cTn>
                              </p:par>
                            </p:childTnLst>
                          </p:cTn>
                        </p:par>
                        <p:par>
                          <p:cTn id="14" fill="hold">
                            <p:stCondLst>
                              <p:cond delay="3000"/>
                            </p:stCondLst>
                            <p:childTnLst>
                              <p:par>
                                <p:cTn id="15" presetID="22" presetClass="entr" presetSubtype="8" fill="hold" nodeType="afterEffect">
                                  <p:stCondLst>
                                    <p:cond delay="0"/>
                                  </p:stCondLst>
                                  <p:iterate type="wd">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2000"/>
                                        <p:tgtEl>
                                          <p:spTgt spid="3">
                                            <p:txEl>
                                              <p:pRg st="1" end="1"/>
                                            </p:txEl>
                                          </p:spTgt>
                                        </p:tgtEl>
                                      </p:cBhvr>
                                    </p:animEffect>
                                  </p:childTnLst>
                                </p:cTn>
                              </p:par>
                            </p:childTnLst>
                          </p:cTn>
                        </p:par>
                        <p:par>
                          <p:cTn id="18" fill="hold">
                            <p:stCondLst>
                              <p:cond delay="6200"/>
                            </p:stCondLst>
                            <p:childTnLst>
                              <p:par>
                                <p:cTn id="19" presetID="22" presetClass="entr" presetSubtype="8" fill="hold" nodeType="afterEffect">
                                  <p:stCondLst>
                                    <p:cond delay="0"/>
                                  </p:stCondLst>
                                  <p:iterate type="wd">
                                    <p:tmPct val="10000"/>
                                  </p:iterate>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 water, sky, man&#10;&#10;Description automatically generated">
            <a:extLst>
              <a:ext uri="{FF2B5EF4-FFF2-40B4-BE49-F238E27FC236}">
                <a16:creationId xmlns:a16="http://schemas.microsoft.com/office/drawing/2014/main" id="{C99EB938-367D-4130-8CE8-C013554339C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DD8994B3-AD82-4304-AA8E-3CF6395099EE}"/>
              </a:ext>
            </a:extLst>
          </p:cNvPr>
          <p:cNvSpPr/>
          <p:nvPr/>
        </p:nvSpPr>
        <p:spPr>
          <a:xfrm>
            <a:off x="11224470" y="6622018"/>
            <a:ext cx="944489" cy="261610"/>
          </a:xfrm>
          <a:prstGeom prst="rect">
            <a:avLst/>
          </a:prstGeom>
        </p:spPr>
        <p:txBody>
          <a:bodyPr wrap="none">
            <a:spAutoFit/>
          </a:bodyPr>
          <a:lstStyle/>
          <a:p>
            <a:r>
              <a:rPr lang="en-PH" sz="1100" dirty="0">
                <a:solidFill>
                  <a:schemeClr val="bg1"/>
                </a:solidFill>
              </a:rPr>
              <a:t>pixelstalk.net</a:t>
            </a:r>
          </a:p>
        </p:txBody>
      </p:sp>
      <p:pic>
        <p:nvPicPr>
          <p:cNvPr id="5" name="Picture 4" descr="A picture containing table, bowl, plate, photo&#10;&#10;Description automatically generated">
            <a:extLst>
              <a:ext uri="{FF2B5EF4-FFF2-40B4-BE49-F238E27FC236}">
                <a16:creationId xmlns:a16="http://schemas.microsoft.com/office/drawing/2014/main" id="{DF1B2811-15A7-4AB1-B317-555FF25DD219}"/>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12370" t="5190" r="9697" b="3441"/>
          <a:stretch>
            <a:fillRect/>
          </a:stretch>
        </p:blipFill>
        <p:spPr>
          <a:xfrm>
            <a:off x="4358802" y="1744579"/>
            <a:ext cx="3746472" cy="3746472"/>
          </a:xfrm>
          <a:custGeom>
            <a:avLst/>
            <a:gdLst>
              <a:gd name="connsiteX0" fmla="*/ 3133051 w 6266102"/>
              <a:gd name="connsiteY0" fmla="*/ 0 h 6266102"/>
              <a:gd name="connsiteX1" fmla="*/ 6266102 w 6266102"/>
              <a:gd name="connsiteY1" fmla="*/ 3133051 h 6266102"/>
              <a:gd name="connsiteX2" fmla="*/ 3133051 w 6266102"/>
              <a:gd name="connsiteY2" fmla="*/ 6266102 h 6266102"/>
              <a:gd name="connsiteX3" fmla="*/ 0 w 6266102"/>
              <a:gd name="connsiteY3" fmla="*/ 3133051 h 6266102"/>
              <a:gd name="connsiteX4" fmla="*/ 3133051 w 6266102"/>
              <a:gd name="connsiteY4" fmla="*/ 0 h 6266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6102" h="6266102">
                <a:moveTo>
                  <a:pt x="3133051" y="0"/>
                </a:moveTo>
                <a:cubicBezTo>
                  <a:pt x="4863387" y="0"/>
                  <a:pt x="6266102" y="1402715"/>
                  <a:pt x="6266102" y="3133051"/>
                </a:cubicBezTo>
                <a:cubicBezTo>
                  <a:pt x="6266102" y="4863387"/>
                  <a:pt x="4863387" y="6266102"/>
                  <a:pt x="3133051" y="6266102"/>
                </a:cubicBezTo>
                <a:cubicBezTo>
                  <a:pt x="1402715" y="6266102"/>
                  <a:pt x="0" y="4863387"/>
                  <a:pt x="0" y="3133051"/>
                </a:cubicBezTo>
                <a:cubicBezTo>
                  <a:pt x="0" y="1402715"/>
                  <a:pt x="1402715" y="0"/>
                  <a:pt x="3133051" y="0"/>
                </a:cubicBezTo>
                <a:close/>
              </a:path>
            </a:pathLst>
          </a:custGeom>
        </p:spPr>
      </p:pic>
      <p:pic>
        <p:nvPicPr>
          <p:cNvPr id="6" name="Picture 5" descr="A picture containing outdoor, water, flock, bird&#10;&#10;Description automatically generated">
            <a:extLst>
              <a:ext uri="{FF2B5EF4-FFF2-40B4-BE49-F238E27FC236}">
                <a16:creationId xmlns:a16="http://schemas.microsoft.com/office/drawing/2014/main" id="{00D25CAA-5FF8-4AC6-80B5-71EBB3B9661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tretch>
            <a:fillRect/>
          </a:stretch>
        </p:blipFill>
        <p:spPr>
          <a:xfrm>
            <a:off x="-23041" y="123141"/>
            <a:ext cx="12192000" cy="6629682"/>
          </a:xfrm>
          <a:prstGeom prst="rect">
            <a:avLst/>
          </a:prstGeom>
        </p:spPr>
      </p:pic>
      <p:sp>
        <p:nvSpPr>
          <p:cNvPr id="7" name="Freeform: Shape 6">
            <a:extLst>
              <a:ext uri="{FF2B5EF4-FFF2-40B4-BE49-F238E27FC236}">
                <a16:creationId xmlns:a16="http://schemas.microsoft.com/office/drawing/2014/main" id="{17133F79-EAE5-4189-AE7C-70D4E826409A}"/>
              </a:ext>
            </a:extLst>
          </p:cNvPr>
          <p:cNvSpPr/>
          <p:nvPr/>
        </p:nvSpPr>
        <p:spPr>
          <a:xfrm>
            <a:off x="0" y="0"/>
            <a:ext cx="7462908" cy="6858000"/>
          </a:xfrm>
          <a:custGeom>
            <a:avLst/>
            <a:gdLst>
              <a:gd name="connsiteX0" fmla="*/ 0 w 7462908"/>
              <a:gd name="connsiteY0" fmla="*/ 0 h 6858000"/>
              <a:gd name="connsiteX1" fmla="*/ 7462908 w 7462908"/>
              <a:gd name="connsiteY1" fmla="*/ 0 h 6858000"/>
              <a:gd name="connsiteX2" fmla="*/ 4649070 w 7462908"/>
              <a:gd name="connsiteY2" fmla="*/ 6858000 h 6858000"/>
              <a:gd name="connsiteX3" fmla="*/ 0 w 74629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62908" h="6858000">
                <a:moveTo>
                  <a:pt x="0" y="0"/>
                </a:moveTo>
                <a:lnTo>
                  <a:pt x="7462908" y="0"/>
                </a:lnTo>
                <a:lnTo>
                  <a:pt x="4649070" y="6858000"/>
                </a:lnTo>
                <a:lnTo>
                  <a:pt x="0" y="6858000"/>
                </a:lnTo>
                <a:close/>
              </a:path>
            </a:pathLst>
          </a:custGeom>
          <a:gradFill flip="none" rotWithShape="1">
            <a:gsLst>
              <a:gs pos="59000">
                <a:srgbClr val="C00000"/>
              </a:gs>
              <a:gs pos="100000">
                <a:srgbClr val="FF0000"/>
              </a:gs>
            </a:gsLst>
            <a:path path="circle">
              <a:fillToRect l="50000" t="130000" r="50000" b="-30000"/>
            </a:path>
            <a:tileRect/>
          </a:gradFill>
          <a:ln>
            <a:noFill/>
          </a:ln>
          <a:effectLst>
            <a:outerShdw blurRad="381000" dist="38100" algn="l" rotWithShape="0">
              <a:prstClr val="black">
                <a:alpha val="40000"/>
              </a:prstClr>
            </a:outerShdw>
          </a:effectLst>
          <a:scene3d>
            <a:camera prst="orthographicFront"/>
            <a:lightRig rig="threePt" dir="t"/>
          </a:scene3d>
          <a:sp3d>
            <a:bevelT w="381000" h="3810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 name="Freeform: Shape 7">
            <a:extLst>
              <a:ext uri="{FF2B5EF4-FFF2-40B4-BE49-F238E27FC236}">
                <a16:creationId xmlns:a16="http://schemas.microsoft.com/office/drawing/2014/main" id="{B74CB9C0-7B86-4EDB-8936-163CAC7F1D99}"/>
              </a:ext>
            </a:extLst>
          </p:cNvPr>
          <p:cNvSpPr/>
          <p:nvPr/>
        </p:nvSpPr>
        <p:spPr>
          <a:xfrm>
            <a:off x="4632692" y="0"/>
            <a:ext cx="7559308" cy="6858000"/>
          </a:xfrm>
          <a:custGeom>
            <a:avLst/>
            <a:gdLst>
              <a:gd name="connsiteX0" fmla="*/ 2813838 w 7521208"/>
              <a:gd name="connsiteY0" fmla="*/ 0 h 6858000"/>
              <a:gd name="connsiteX1" fmla="*/ 7521208 w 7521208"/>
              <a:gd name="connsiteY1" fmla="*/ 0 h 6858000"/>
              <a:gd name="connsiteX2" fmla="*/ 7521208 w 7521208"/>
              <a:gd name="connsiteY2" fmla="*/ 6858000 h 6858000"/>
              <a:gd name="connsiteX3" fmla="*/ 0 w 75212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21208" h="6858000">
                <a:moveTo>
                  <a:pt x="2813838" y="0"/>
                </a:moveTo>
                <a:lnTo>
                  <a:pt x="7521208" y="0"/>
                </a:lnTo>
                <a:lnTo>
                  <a:pt x="7521208" y="6858000"/>
                </a:lnTo>
                <a:lnTo>
                  <a:pt x="0" y="6858000"/>
                </a:lnTo>
                <a:close/>
              </a:path>
            </a:pathLst>
          </a:custGeom>
          <a:gradFill flip="none" rotWithShape="1">
            <a:gsLst>
              <a:gs pos="49000">
                <a:srgbClr val="C00000"/>
              </a:gs>
              <a:gs pos="100000">
                <a:srgbClr val="FF0000"/>
              </a:gs>
            </a:gsLst>
            <a:path path="circle">
              <a:fillToRect t="100000" r="100000"/>
            </a:path>
            <a:tileRect l="-100000" b="-100000"/>
          </a:gradFill>
          <a:ln>
            <a:noFill/>
          </a:ln>
          <a:effectLst>
            <a:outerShdw blurRad="381000" dist="38100" dir="10800000" algn="r" rotWithShape="0">
              <a:prstClr val="black">
                <a:alpha val="40000"/>
              </a:prstClr>
            </a:outerShdw>
          </a:effectLst>
          <a:scene3d>
            <a:camera prst="orthographicFront"/>
            <a:lightRig rig="threePt" dir="t"/>
          </a:scene3d>
          <a:sp3d>
            <a:bevelT w="381000" h="3810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Freeform: Shape 8">
            <a:extLst>
              <a:ext uri="{FF2B5EF4-FFF2-40B4-BE49-F238E27FC236}">
                <a16:creationId xmlns:a16="http://schemas.microsoft.com/office/drawing/2014/main" id="{EBD66960-D379-45C8-9372-99C7E6629A69}"/>
              </a:ext>
            </a:extLst>
          </p:cNvPr>
          <p:cNvSpPr/>
          <p:nvPr/>
        </p:nvSpPr>
        <p:spPr>
          <a:xfrm>
            <a:off x="0" y="0"/>
            <a:ext cx="7462908" cy="6858000"/>
          </a:xfrm>
          <a:custGeom>
            <a:avLst/>
            <a:gdLst>
              <a:gd name="connsiteX0" fmla="*/ 0 w 7462908"/>
              <a:gd name="connsiteY0" fmla="*/ 0 h 6858000"/>
              <a:gd name="connsiteX1" fmla="*/ 7462908 w 7462908"/>
              <a:gd name="connsiteY1" fmla="*/ 0 h 6858000"/>
              <a:gd name="connsiteX2" fmla="*/ 4649070 w 7462908"/>
              <a:gd name="connsiteY2" fmla="*/ 6858000 h 6858000"/>
              <a:gd name="connsiteX3" fmla="*/ 0 w 74629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62908" h="6858000">
                <a:moveTo>
                  <a:pt x="0" y="0"/>
                </a:moveTo>
                <a:lnTo>
                  <a:pt x="7462908" y="0"/>
                </a:lnTo>
                <a:lnTo>
                  <a:pt x="4649070" y="6858000"/>
                </a:lnTo>
                <a:lnTo>
                  <a:pt x="0" y="6858000"/>
                </a:lnTo>
                <a:close/>
              </a:path>
            </a:pathLst>
          </a:custGeom>
          <a:gradFill flip="none" rotWithShape="1">
            <a:gsLst>
              <a:gs pos="26000">
                <a:schemeClr val="bg2">
                  <a:lumMod val="50000"/>
                </a:schemeClr>
              </a:gs>
              <a:gs pos="74000">
                <a:schemeClr val="bg2">
                  <a:lumMod val="25000"/>
                </a:schemeClr>
              </a:gs>
            </a:gsLst>
            <a:path path="circle">
              <a:fillToRect l="50000" t="130000" r="50000" b="-30000"/>
            </a:path>
            <a:tileRect/>
          </a:gradFill>
          <a:ln>
            <a:noFill/>
          </a:ln>
          <a:effectLst>
            <a:outerShdw blurRad="381000" dist="38100" algn="l" rotWithShape="0">
              <a:prstClr val="black">
                <a:alpha val="40000"/>
              </a:prstClr>
            </a:outerShdw>
          </a:effectLst>
          <a:scene3d>
            <a:camera prst="orthographicFront"/>
            <a:lightRig rig="threePt" dir="t"/>
          </a:scene3d>
          <a:sp3d>
            <a:bevelT w="381000" h="3810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Freeform: Shape 9">
            <a:extLst>
              <a:ext uri="{FF2B5EF4-FFF2-40B4-BE49-F238E27FC236}">
                <a16:creationId xmlns:a16="http://schemas.microsoft.com/office/drawing/2014/main" id="{B0047F98-804A-445E-AD57-D30CB3641117}"/>
              </a:ext>
            </a:extLst>
          </p:cNvPr>
          <p:cNvSpPr/>
          <p:nvPr/>
        </p:nvSpPr>
        <p:spPr>
          <a:xfrm>
            <a:off x="4632692" y="0"/>
            <a:ext cx="7559308" cy="6858000"/>
          </a:xfrm>
          <a:custGeom>
            <a:avLst/>
            <a:gdLst>
              <a:gd name="connsiteX0" fmla="*/ 2813838 w 7521208"/>
              <a:gd name="connsiteY0" fmla="*/ 0 h 6858000"/>
              <a:gd name="connsiteX1" fmla="*/ 7521208 w 7521208"/>
              <a:gd name="connsiteY1" fmla="*/ 0 h 6858000"/>
              <a:gd name="connsiteX2" fmla="*/ 7521208 w 7521208"/>
              <a:gd name="connsiteY2" fmla="*/ 6858000 h 6858000"/>
              <a:gd name="connsiteX3" fmla="*/ 0 w 75212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21208" h="6858000">
                <a:moveTo>
                  <a:pt x="2813838" y="0"/>
                </a:moveTo>
                <a:lnTo>
                  <a:pt x="7521208" y="0"/>
                </a:lnTo>
                <a:lnTo>
                  <a:pt x="7521208" y="6858000"/>
                </a:lnTo>
                <a:lnTo>
                  <a:pt x="0" y="6858000"/>
                </a:lnTo>
                <a:close/>
              </a:path>
            </a:pathLst>
          </a:custGeom>
          <a:gradFill flip="none" rotWithShape="1">
            <a:gsLst>
              <a:gs pos="20000">
                <a:schemeClr val="bg2">
                  <a:lumMod val="50000"/>
                </a:schemeClr>
              </a:gs>
              <a:gs pos="89000">
                <a:schemeClr val="bg2">
                  <a:lumMod val="25000"/>
                </a:schemeClr>
              </a:gs>
            </a:gsLst>
            <a:path path="circle">
              <a:fillToRect t="100000" r="100000"/>
            </a:path>
            <a:tileRect l="-100000" b="-100000"/>
          </a:gradFill>
          <a:ln>
            <a:noFill/>
          </a:ln>
          <a:effectLst>
            <a:outerShdw blurRad="381000" dist="38100" dir="10800000" algn="r" rotWithShape="0">
              <a:prstClr val="black">
                <a:alpha val="40000"/>
              </a:prstClr>
            </a:outerShdw>
          </a:effectLst>
          <a:scene3d>
            <a:camera prst="orthographicFront"/>
            <a:lightRig rig="threePt" dir="t"/>
          </a:scene3d>
          <a:sp3d>
            <a:bevelT w="381000" h="3810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Content Placeholder 4">
            <a:extLst>
              <a:ext uri="{FF2B5EF4-FFF2-40B4-BE49-F238E27FC236}">
                <a16:creationId xmlns:a16="http://schemas.microsoft.com/office/drawing/2014/main" id="{8C79C4CE-8935-4A2D-9A55-E67A2AF02298}"/>
              </a:ext>
            </a:extLst>
          </p:cNvPr>
          <p:cNvSpPr txBox="1">
            <a:spLocks/>
          </p:cNvSpPr>
          <p:nvPr/>
        </p:nvSpPr>
        <p:spPr>
          <a:xfrm>
            <a:off x="1384544" y="3868980"/>
            <a:ext cx="5948516" cy="1674659"/>
          </a:xfrm>
          <a:prstGeom prst="parallelogram">
            <a:avLst/>
          </a:prstGeom>
          <a:solidFill>
            <a:srgbClr val="11FF39">
              <a:alpha val="52000"/>
            </a:srgbClr>
          </a:solidFill>
          <a:ln w="76200">
            <a:solidFill>
              <a:srgbClr val="11FF39"/>
            </a:solidFill>
          </a:ln>
          <a:effectLst>
            <a:glow rad="228600">
              <a:schemeClr val="accent6">
                <a:satMod val="175000"/>
                <a:alpha val="40000"/>
              </a:schemeClr>
            </a:glow>
          </a:effectLst>
          <a:scene3d>
            <a:camera prst="orthographicFront"/>
            <a:lightRig rig="threePt" dir="t"/>
          </a:scene3d>
          <a:sp3d>
            <a:bevelT w="133350" prst="angle"/>
            <a:contourClr>
              <a:srgbClr val="FFFF00"/>
            </a:contourClr>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PH" b="1" dirty="0">
                <a:solidFill>
                  <a:srgbClr val="FFFF00"/>
                </a:solidFill>
              </a:rPr>
              <a:t>We are building a website that predicts the risk of acquiring COVID-19 in a city</a:t>
            </a:r>
          </a:p>
        </p:txBody>
      </p:sp>
      <p:sp>
        <p:nvSpPr>
          <p:cNvPr id="17" name="Oval 16">
            <a:extLst>
              <a:ext uri="{FF2B5EF4-FFF2-40B4-BE49-F238E27FC236}">
                <a16:creationId xmlns:a16="http://schemas.microsoft.com/office/drawing/2014/main" id="{9AB272CE-7A6D-4904-8E70-7BFA10312151}"/>
              </a:ext>
            </a:extLst>
          </p:cNvPr>
          <p:cNvSpPr/>
          <p:nvPr/>
        </p:nvSpPr>
        <p:spPr>
          <a:xfrm>
            <a:off x="4472366" y="2777474"/>
            <a:ext cx="928800" cy="928420"/>
          </a:xfrm>
          <a:prstGeom prst="ellipse">
            <a:avLst/>
          </a:prstGeom>
          <a:gradFill flip="none" rotWithShape="1">
            <a:gsLst>
              <a:gs pos="100000">
                <a:srgbClr val="2EE6FF">
                  <a:alpha val="0"/>
                </a:srgbClr>
              </a:gs>
              <a:gs pos="0">
                <a:srgbClr val="09E2FF"/>
              </a:gs>
            </a:gsLst>
            <a:path path="circle">
              <a:fillToRect l="50000" t="50000" r="50000" b="50000"/>
            </a:path>
            <a:tileRect/>
          </a:gradFill>
          <a:ln>
            <a:noFill/>
          </a:ln>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Isosceles Triangle 11">
            <a:extLst>
              <a:ext uri="{FF2B5EF4-FFF2-40B4-BE49-F238E27FC236}">
                <a16:creationId xmlns:a16="http://schemas.microsoft.com/office/drawing/2014/main" id="{4D244C36-2741-4C3D-959F-F78A82F6FF80}"/>
              </a:ext>
            </a:extLst>
          </p:cNvPr>
          <p:cNvSpPr/>
          <p:nvPr/>
        </p:nvSpPr>
        <p:spPr>
          <a:xfrm rot="10800000">
            <a:off x="4503629" y="1399673"/>
            <a:ext cx="866274" cy="1588169"/>
          </a:xfrm>
          <a:custGeom>
            <a:avLst/>
            <a:gdLst>
              <a:gd name="connsiteX0" fmla="*/ 0 w 2189747"/>
              <a:gd name="connsiteY0" fmla="*/ 1985211 h 1985211"/>
              <a:gd name="connsiteX1" fmla="*/ 1094874 w 2189747"/>
              <a:gd name="connsiteY1" fmla="*/ 0 h 1985211"/>
              <a:gd name="connsiteX2" fmla="*/ 2189747 w 2189747"/>
              <a:gd name="connsiteY2" fmla="*/ 1985211 h 1985211"/>
              <a:gd name="connsiteX3" fmla="*/ 0 w 2189747"/>
              <a:gd name="connsiteY3" fmla="*/ 1985211 h 1985211"/>
              <a:gd name="connsiteX0" fmla="*/ 0 w 2189747"/>
              <a:gd name="connsiteY0" fmla="*/ 1985211 h 2021306"/>
              <a:gd name="connsiteX1" fmla="*/ 1094874 w 2189747"/>
              <a:gd name="connsiteY1" fmla="*/ 0 h 2021306"/>
              <a:gd name="connsiteX2" fmla="*/ 2189747 w 2189747"/>
              <a:gd name="connsiteY2" fmla="*/ 1985211 h 2021306"/>
              <a:gd name="connsiteX3" fmla="*/ 1768642 w 2189747"/>
              <a:gd name="connsiteY3" fmla="*/ 2021306 h 2021306"/>
              <a:gd name="connsiteX4" fmla="*/ 0 w 2189747"/>
              <a:gd name="connsiteY4" fmla="*/ 1985211 h 2021306"/>
              <a:gd name="connsiteX0" fmla="*/ 0 w 2189747"/>
              <a:gd name="connsiteY0" fmla="*/ 1985211 h 2021306"/>
              <a:gd name="connsiteX1" fmla="*/ 1094874 w 2189747"/>
              <a:gd name="connsiteY1" fmla="*/ 0 h 2021306"/>
              <a:gd name="connsiteX2" fmla="*/ 2189747 w 2189747"/>
              <a:gd name="connsiteY2" fmla="*/ 1985211 h 2021306"/>
              <a:gd name="connsiteX3" fmla="*/ 1768642 w 2189747"/>
              <a:gd name="connsiteY3" fmla="*/ 2021306 h 2021306"/>
              <a:gd name="connsiteX4" fmla="*/ 0 w 2189747"/>
              <a:gd name="connsiteY4" fmla="*/ 1985211 h 2021306"/>
              <a:gd name="connsiteX0" fmla="*/ 0 w 2189747"/>
              <a:gd name="connsiteY0" fmla="*/ 1985211 h 2177716"/>
              <a:gd name="connsiteX1" fmla="*/ 1094874 w 2189747"/>
              <a:gd name="connsiteY1" fmla="*/ 0 h 2177716"/>
              <a:gd name="connsiteX2" fmla="*/ 2189747 w 2189747"/>
              <a:gd name="connsiteY2" fmla="*/ 1985211 h 2177716"/>
              <a:gd name="connsiteX3" fmla="*/ 1756611 w 2189747"/>
              <a:gd name="connsiteY3" fmla="*/ 2177716 h 2177716"/>
              <a:gd name="connsiteX4" fmla="*/ 0 w 2189747"/>
              <a:gd name="connsiteY4" fmla="*/ 1985211 h 2177716"/>
              <a:gd name="connsiteX0" fmla="*/ 0 w 2189747"/>
              <a:gd name="connsiteY0" fmla="*/ 1985211 h 2177716"/>
              <a:gd name="connsiteX1" fmla="*/ 1094874 w 2189747"/>
              <a:gd name="connsiteY1" fmla="*/ 0 h 2177716"/>
              <a:gd name="connsiteX2" fmla="*/ 2189747 w 2189747"/>
              <a:gd name="connsiteY2" fmla="*/ 1985211 h 2177716"/>
              <a:gd name="connsiteX3" fmla="*/ 1756611 w 2189747"/>
              <a:gd name="connsiteY3" fmla="*/ 2177716 h 2177716"/>
              <a:gd name="connsiteX4" fmla="*/ 565484 w 2189747"/>
              <a:gd name="connsiteY4" fmla="*/ 2057400 h 2177716"/>
              <a:gd name="connsiteX5" fmla="*/ 0 w 2189747"/>
              <a:gd name="connsiteY5" fmla="*/ 1985211 h 2177716"/>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2347"/>
              <a:gd name="connsiteX1" fmla="*/ 1094874 w 2189747"/>
              <a:gd name="connsiteY1" fmla="*/ 0 h 2182347"/>
              <a:gd name="connsiteX2" fmla="*/ 2189747 w 2189747"/>
              <a:gd name="connsiteY2" fmla="*/ 1985211 h 2182347"/>
              <a:gd name="connsiteX3" fmla="*/ 1756611 w 2189747"/>
              <a:gd name="connsiteY3" fmla="*/ 2177716 h 2182347"/>
              <a:gd name="connsiteX4" fmla="*/ 553452 w 2189747"/>
              <a:gd name="connsiteY4" fmla="*/ 2177717 h 2182347"/>
              <a:gd name="connsiteX5" fmla="*/ 0 w 2189747"/>
              <a:gd name="connsiteY5" fmla="*/ 1985211 h 2182347"/>
              <a:gd name="connsiteX0" fmla="*/ 0 w 2189747"/>
              <a:gd name="connsiteY0" fmla="*/ 1985211 h 2186978"/>
              <a:gd name="connsiteX1" fmla="*/ 1094874 w 2189747"/>
              <a:gd name="connsiteY1" fmla="*/ 0 h 2186978"/>
              <a:gd name="connsiteX2" fmla="*/ 2189747 w 2189747"/>
              <a:gd name="connsiteY2" fmla="*/ 1985211 h 2186978"/>
              <a:gd name="connsiteX3" fmla="*/ 1756611 w 2189747"/>
              <a:gd name="connsiteY3" fmla="*/ 2177716 h 2186978"/>
              <a:gd name="connsiteX4" fmla="*/ 553452 w 2189747"/>
              <a:gd name="connsiteY4" fmla="*/ 2177717 h 2186978"/>
              <a:gd name="connsiteX5" fmla="*/ 0 w 2189747"/>
              <a:gd name="connsiteY5" fmla="*/ 1985211 h 218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9747" h="2186978">
                <a:moveTo>
                  <a:pt x="0" y="1985211"/>
                </a:moveTo>
                <a:lnTo>
                  <a:pt x="1094874" y="0"/>
                </a:lnTo>
                <a:lnTo>
                  <a:pt x="2189747" y="1985211"/>
                </a:lnTo>
                <a:lnTo>
                  <a:pt x="1756611" y="2177716"/>
                </a:lnTo>
                <a:cubicBezTo>
                  <a:pt x="677779" y="2193759"/>
                  <a:pt x="1524000" y="2185737"/>
                  <a:pt x="553452" y="2177717"/>
                </a:cubicBezTo>
                <a:lnTo>
                  <a:pt x="0" y="1985211"/>
                </a:lnTo>
                <a:close/>
              </a:path>
            </a:pathLst>
          </a:custGeom>
          <a:solidFill>
            <a:srgbClr val="09E2FF">
              <a:alpha val="50000"/>
            </a:srgbClr>
          </a:solidFill>
          <a:ln>
            <a:noFill/>
          </a:ln>
          <a:effectLst>
            <a:glow rad="228600">
              <a:srgbClr val="09E2FF">
                <a:alpha val="40000"/>
              </a:srgbClr>
            </a:glow>
          </a:effectLst>
          <a:scene3d>
            <a:camera prst="orthographicFront"/>
            <a:lightRig rig="threePt" dir="t"/>
          </a:scene3d>
          <a:sp3d>
            <a:bevelT w="215900" h="1270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Oval 18">
            <a:extLst>
              <a:ext uri="{FF2B5EF4-FFF2-40B4-BE49-F238E27FC236}">
                <a16:creationId xmlns:a16="http://schemas.microsoft.com/office/drawing/2014/main" id="{F491DB56-E124-4E7B-9629-39FD5F644CB0}"/>
              </a:ext>
            </a:extLst>
          </p:cNvPr>
          <p:cNvSpPr/>
          <p:nvPr/>
        </p:nvSpPr>
        <p:spPr>
          <a:xfrm>
            <a:off x="9968534" y="4030188"/>
            <a:ext cx="1287844" cy="1287317"/>
          </a:xfrm>
          <a:prstGeom prst="ellipse">
            <a:avLst/>
          </a:prstGeom>
          <a:gradFill flip="none" rotWithShape="1">
            <a:gsLst>
              <a:gs pos="100000">
                <a:srgbClr val="C521C9">
                  <a:alpha val="0"/>
                </a:srgbClr>
              </a:gs>
              <a:gs pos="0">
                <a:srgbClr val="C521C9"/>
              </a:gs>
            </a:gsLst>
            <a:path path="circle">
              <a:fillToRect l="50000" t="50000" r="50000" b="50000"/>
            </a:path>
            <a:tileRect/>
          </a:gradFill>
          <a:ln>
            <a:noFill/>
          </a:ln>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Isosceles Triangle 11">
            <a:extLst>
              <a:ext uri="{FF2B5EF4-FFF2-40B4-BE49-F238E27FC236}">
                <a16:creationId xmlns:a16="http://schemas.microsoft.com/office/drawing/2014/main" id="{6BDCB6B8-91AC-4068-90F8-753AA65423B3}"/>
              </a:ext>
            </a:extLst>
          </p:cNvPr>
          <p:cNvSpPr/>
          <p:nvPr/>
        </p:nvSpPr>
        <p:spPr>
          <a:xfrm rot="10800000">
            <a:off x="10157727" y="2748639"/>
            <a:ext cx="866274" cy="1588169"/>
          </a:xfrm>
          <a:custGeom>
            <a:avLst/>
            <a:gdLst>
              <a:gd name="connsiteX0" fmla="*/ 0 w 2189747"/>
              <a:gd name="connsiteY0" fmla="*/ 1985211 h 1985211"/>
              <a:gd name="connsiteX1" fmla="*/ 1094874 w 2189747"/>
              <a:gd name="connsiteY1" fmla="*/ 0 h 1985211"/>
              <a:gd name="connsiteX2" fmla="*/ 2189747 w 2189747"/>
              <a:gd name="connsiteY2" fmla="*/ 1985211 h 1985211"/>
              <a:gd name="connsiteX3" fmla="*/ 0 w 2189747"/>
              <a:gd name="connsiteY3" fmla="*/ 1985211 h 1985211"/>
              <a:gd name="connsiteX0" fmla="*/ 0 w 2189747"/>
              <a:gd name="connsiteY0" fmla="*/ 1985211 h 2021306"/>
              <a:gd name="connsiteX1" fmla="*/ 1094874 w 2189747"/>
              <a:gd name="connsiteY1" fmla="*/ 0 h 2021306"/>
              <a:gd name="connsiteX2" fmla="*/ 2189747 w 2189747"/>
              <a:gd name="connsiteY2" fmla="*/ 1985211 h 2021306"/>
              <a:gd name="connsiteX3" fmla="*/ 1768642 w 2189747"/>
              <a:gd name="connsiteY3" fmla="*/ 2021306 h 2021306"/>
              <a:gd name="connsiteX4" fmla="*/ 0 w 2189747"/>
              <a:gd name="connsiteY4" fmla="*/ 1985211 h 2021306"/>
              <a:gd name="connsiteX0" fmla="*/ 0 w 2189747"/>
              <a:gd name="connsiteY0" fmla="*/ 1985211 h 2021306"/>
              <a:gd name="connsiteX1" fmla="*/ 1094874 w 2189747"/>
              <a:gd name="connsiteY1" fmla="*/ 0 h 2021306"/>
              <a:gd name="connsiteX2" fmla="*/ 2189747 w 2189747"/>
              <a:gd name="connsiteY2" fmla="*/ 1985211 h 2021306"/>
              <a:gd name="connsiteX3" fmla="*/ 1768642 w 2189747"/>
              <a:gd name="connsiteY3" fmla="*/ 2021306 h 2021306"/>
              <a:gd name="connsiteX4" fmla="*/ 0 w 2189747"/>
              <a:gd name="connsiteY4" fmla="*/ 1985211 h 2021306"/>
              <a:gd name="connsiteX0" fmla="*/ 0 w 2189747"/>
              <a:gd name="connsiteY0" fmla="*/ 1985211 h 2177716"/>
              <a:gd name="connsiteX1" fmla="*/ 1094874 w 2189747"/>
              <a:gd name="connsiteY1" fmla="*/ 0 h 2177716"/>
              <a:gd name="connsiteX2" fmla="*/ 2189747 w 2189747"/>
              <a:gd name="connsiteY2" fmla="*/ 1985211 h 2177716"/>
              <a:gd name="connsiteX3" fmla="*/ 1756611 w 2189747"/>
              <a:gd name="connsiteY3" fmla="*/ 2177716 h 2177716"/>
              <a:gd name="connsiteX4" fmla="*/ 0 w 2189747"/>
              <a:gd name="connsiteY4" fmla="*/ 1985211 h 2177716"/>
              <a:gd name="connsiteX0" fmla="*/ 0 w 2189747"/>
              <a:gd name="connsiteY0" fmla="*/ 1985211 h 2177716"/>
              <a:gd name="connsiteX1" fmla="*/ 1094874 w 2189747"/>
              <a:gd name="connsiteY1" fmla="*/ 0 h 2177716"/>
              <a:gd name="connsiteX2" fmla="*/ 2189747 w 2189747"/>
              <a:gd name="connsiteY2" fmla="*/ 1985211 h 2177716"/>
              <a:gd name="connsiteX3" fmla="*/ 1756611 w 2189747"/>
              <a:gd name="connsiteY3" fmla="*/ 2177716 h 2177716"/>
              <a:gd name="connsiteX4" fmla="*/ 565484 w 2189747"/>
              <a:gd name="connsiteY4" fmla="*/ 2057400 h 2177716"/>
              <a:gd name="connsiteX5" fmla="*/ 0 w 2189747"/>
              <a:gd name="connsiteY5" fmla="*/ 1985211 h 2177716"/>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2347"/>
              <a:gd name="connsiteX1" fmla="*/ 1094874 w 2189747"/>
              <a:gd name="connsiteY1" fmla="*/ 0 h 2182347"/>
              <a:gd name="connsiteX2" fmla="*/ 2189747 w 2189747"/>
              <a:gd name="connsiteY2" fmla="*/ 1985211 h 2182347"/>
              <a:gd name="connsiteX3" fmla="*/ 1756611 w 2189747"/>
              <a:gd name="connsiteY3" fmla="*/ 2177716 h 2182347"/>
              <a:gd name="connsiteX4" fmla="*/ 553452 w 2189747"/>
              <a:gd name="connsiteY4" fmla="*/ 2177717 h 2182347"/>
              <a:gd name="connsiteX5" fmla="*/ 0 w 2189747"/>
              <a:gd name="connsiteY5" fmla="*/ 1985211 h 2182347"/>
              <a:gd name="connsiteX0" fmla="*/ 0 w 2189747"/>
              <a:gd name="connsiteY0" fmla="*/ 1985211 h 2186978"/>
              <a:gd name="connsiteX1" fmla="*/ 1094874 w 2189747"/>
              <a:gd name="connsiteY1" fmla="*/ 0 h 2186978"/>
              <a:gd name="connsiteX2" fmla="*/ 2189747 w 2189747"/>
              <a:gd name="connsiteY2" fmla="*/ 1985211 h 2186978"/>
              <a:gd name="connsiteX3" fmla="*/ 1756611 w 2189747"/>
              <a:gd name="connsiteY3" fmla="*/ 2177716 h 2186978"/>
              <a:gd name="connsiteX4" fmla="*/ 553452 w 2189747"/>
              <a:gd name="connsiteY4" fmla="*/ 2177717 h 2186978"/>
              <a:gd name="connsiteX5" fmla="*/ 0 w 2189747"/>
              <a:gd name="connsiteY5" fmla="*/ 1985211 h 218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9747" h="2186978">
                <a:moveTo>
                  <a:pt x="0" y="1985211"/>
                </a:moveTo>
                <a:lnTo>
                  <a:pt x="1094874" y="0"/>
                </a:lnTo>
                <a:lnTo>
                  <a:pt x="2189747" y="1985211"/>
                </a:lnTo>
                <a:lnTo>
                  <a:pt x="1756611" y="2177716"/>
                </a:lnTo>
                <a:cubicBezTo>
                  <a:pt x="677779" y="2193759"/>
                  <a:pt x="1524000" y="2185737"/>
                  <a:pt x="553452" y="2177717"/>
                </a:cubicBezTo>
                <a:lnTo>
                  <a:pt x="0" y="1985211"/>
                </a:lnTo>
                <a:close/>
              </a:path>
            </a:pathLst>
          </a:custGeom>
          <a:solidFill>
            <a:srgbClr val="C521C9">
              <a:alpha val="49804"/>
            </a:srgbClr>
          </a:solidFill>
          <a:ln>
            <a:noFill/>
          </a:ln>
          <a:effectLst>
            <a:glow rad="228600">
              <a:srgbClr val="C521C9">
                <a:alpha val="40000"/>
              </a:srgbClr>
            </a:glow>
          </a:effectLst>
          <a:scene3d>
            <a:camera prst="orthographicFront"/>
            <a:lightRig rig="threePt" dir="t"/>
          </a:scene3d>
          <a:sp3d>
            <a:bevelT w="215900" h="1270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Oval 20">
            <a:extLst>
              <a:ext uri="{FF2B5EF4-FFF2-40B4-BE49-F238E27FC236}">
                <a16:creationId xmlns:a16="http://schemas.microsoft.com/office/drawing/2014/main" id="{4FBF9D4C-50E4-4DAD-968E-DF980851862E}"/>
              </a:ext>
            </a:extLst>
          </p:cNvPr>
          <p:cNvSpPr/>
          <p:nvPr/>
        </p:nvSpPr>
        <p:spPr>
          <a:xfrm>
            <a:off x="8181230" y="1231229"/>
            <a:ext cx="1941113" cy="1940319"/>
          </a:xfrm>
          <a:prstGeom prst="ellipse">
            <a:avLst/>
          </a:prstGeom>
          <a:gradFill flip="none" rotWithShape="1">
            <a:gsLst>
              <a:gs pos="100000">
                <a:srgbClr val="FF0000">
                  <a:alpha val="0"/>
                </a:srgbClr>
              </a:gs>
              <a:gs pos="0">
                <a:srgbClr val="FF0000"/>
              </a:gs>
            </a:gsLst>
            <a:path path="circle">
              <a:fillToRect l="50000" t="50000" r="50000" b="50000"/>
            </a:path>
            <a:tileRect/>
          </a:gradFill>
          <a:ln>
            <a:noFill/>
          </a:ln>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Isosceles Triangle 11">
            <a:extLst>
              <a:ext uri="{FF2B5EF4-FFF2-40B4-BE49-F238E27FC236}">
                <a16:creationId xmlns:a16="http://schemas.microsoft.com/office/drawing/2014/main" id="{220D503F-D960-473D-9D49-2AC77DA49F6C}"/>
              </a:ext>
            </a:extLst>
          </p:cNvPr>
          <p:cNvSpPr/>
          <p:nvPr/>
        </p:nvSpPr>
        <p:spPr>
          <a:xfrm rot="10800000">
            <a:off x="8718649" y="308421"/>
            <a:ext cx="866274" cy="1588169"/>
          </a:xfrm>
          <a:custGeom>
            <a:avLst/>
            <a:gdLst>
              <a:gd name="connsiteX0" fmla="*/ 0 w 2189747"/>
              <a:gd name="connsiteY0" fmla="*/ 1985211 h 1985211"/>
              <a:gd name="connsiteX1" fmla="*/ 1094874 w 2189747"/>
              <a:gd name="connsiteY1" fmla="*/ 0 h 1985211"/>
              <a:gd name="connsiteX2" fmla="*/ 2189747 w 2189747"/>
              <a:gd name="connsiteY2" fmla="*/ 1985211 h 1985211"/>
              <a:gd name="connsiteX3" fmla="*/ 0 w 2189747"/>
              <a:gd name="connsiteY3" fmla="*/ 1985211 h 1985211"/>
              <a:gd name="connsiteX0" fmla="*/ 0 w 2189747"/>
              <a:gd name="connsiteY0" fmla="*/ 1985211 h 2021306"/>
              <a:gd name="connsiteX1" fmla="*/ 1094874 w 2189747"/>
              <a:gd name="connsiteY1" fmla="*/ 0 h 2021306"/>
              <a:gd name="connsiteX2" fmla="*/ 2189747 w 2189747"/>
              <a:gd name="connsiteY2" fmla="*/ 1985211 h 2021306"/>
              <a:gd name="connsiteX3" fmla="*/ 1768642 w 2189747"/>
              <a:gd name="connsiteY3" fmla="*/ 2021306 h 2021306"/>
              <a:gd name="connsiteX4" fmla="*/ 0 w 2189747"/>
              <a:gd name="connsiteY4" fmla="*/ 1985211 h 2021306"/>
              <a:gd name="connsiteX0" fmla="*/ 0 w 2189747"/>
              <a:gd name="connsiteY0" fmla="*/ 1985211 h 2021306"/>
              <a:gd name="connsiteX1" fmla="*/ 1094874 w 2189747"/>
              <a:gd name="connsiteY1" fmla="*/ 0 h 2021306"/>
              <a:gd name="connsiteX2" fmla="*/ 2189747 w 2189747"/>
              <a:gd name="connsiteY2" fmla="*/ 1985211 h 2021306"/>
              <a:gd name="connsiteX3" fmla="*/ 1768642 w 2189747"/>
              <a:gd name="connsiteY3" fmla="*/ 2021306 h 2021306"/>
              <a:gd name="connsiteX4" fmla="*/ 0 w 2189747"/>
              <a:gd name="connsiteY4" fmla="*/ 1985211 h 2021306"/>
              <a:gd name="connsiteX0" fmla="*/ 0 w 2189747"/>
              <a:gd name="connsiteY0" fmla="*/ 1985211 h 2177716"/>
              <a:gd name="connsiteX1" fmla="*/ 1094874 w 2189747"/>
              <a:gd name="connsiteY1" fmla="*/ 0 h 2177716"/>
              <a:gd name="connsiteX2" fmla="*/ 2189747 w 2189747"/>
              <a:gd name="connsiteY2" fmla="*/ 1985211 h 2177716"/>
              <a:gd name="connsiteX3" fmla="*/ 1756611 w 2189747"/>
              <a:gd name="connsiteY3" fmla="*/ 2177716 h 2177716"/>
              <a:gd name="connsiteX4" fmla="*/ 0 w 2189747"/>
              <a:gd name="connsiteY4" fmla="*/ 1985211 h 2177716"/>
              <a:gd name="connsiteX0" fmla="*/ 0 w 2189747"/>
              <a:gd name="connsiteY0" fmla="*/ 1985211 h 2177716"/>
              <a:gd name="connsiteX1" fmla="*/ 1094874 w 2189747"/>
              <a:gd name="connsiteY1" fmla="*/ 0 h 2177716"/>
              <a:gd name="connsiteX2" fmla="*/ 2189747 w 2189747"/>
              <a:gd name="connsiteY2" fmla="*/ 1985211 h 2177716"/>
              <a:gd name="connsiteX3" fmla="*/ 1756611 w 2189747"/>
              <a:gd name="connsiteY3" fmla="*/ 2177716 h 2177716"/>
              <a:gd name="connsiteX4" fmla="*/ 565484 w 2189747"/>
              <a:gd name="connsiteY4" fmla="*/ 2057400 h 2177716"/>
              <a:gd name="connsiteX5" fmla="*/ 0 w 2189747"/>
              <a:gd name="connsiteY5" fmla="*/ 1985211 h 2177716"/>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9748"/>
              <a:gd name="connsiteX1" fmla="*/ 1094874 w 2189747"/>
              <a:gd name="connsiteY1" fmla="*/ 0 h 2189748"/>
              <a:gd name="connsiteX2" fmla="*/ 2189747 w 2189747"/>
              <a:gd name="connsiteY2" fmla="*/ 1985211 h 2189748"/>
              <a:gd name="connsiteX3" fmla="*/ 1756611 w 2189747"/>
              <a:gd name="connsiteY3" fmla="*/ 2177716 h 2189748"/>
              <a:gd name="connsiteX4" fmla="*/ 613610 w 2189747"/>
              <a:gd name="connsiteY4" fmla="*/ 2189748 h 2189748"/>
              <a:gd name="connsiteX5" fmla="*/ 0 w 2189747"/>
              <a:gd name="connsiteY5" fmla="*/ 1985211 h 2189748"/>
              <a:gd name="connsiteX0" fmla="*/ 0 w 2189747"/>
              <a:gd name="connsiteY0" fmla="*/ 1985211 h 2182347"/>
              <a:gd name="connsiteX1" fmla="*/ 1094874 w 2189747"/>
              <a:gd name="connsiteY1" fmla="*/ 0 h 2182347"/>
              <a:gd name="connsiteX2" fmla="*/ 2189747 w 2189747"/>
              <a:gd name="connsiteY2" fmla="*/ 1985211 h 2182347"/>
              <a:gd name="connsiteX3" fmla="*/ 1756611 w 2189747"/>
              <a:gd name="connsiteY3" fmla="*/ 2177716 h 2182347"/>
              <a:gd name="connsiteX4" fmla="*/ 553452 w 2189747"/>
              <a:gd name="connsiteY4" fmla="*/ 2177717 h 2182347"/>
              <a:gd name="connsiteX5" fmla="*/ 0 w 2189747"/>
              <a:gd name="connsiteY5" fmla="*/ 1985211 h 2182347"/>
              <a:gd name="connsiteX0" fmla="*/ 0 w 2189747"/>
              <a:gd name="connsiteY0" fmla="*/ 1985211 h 2186978"/>
              <a:gd name="connsiteX1" fmla="*/ 1094874 w 2189747"/>
              <a:gd name="connsiteY1" fmla="*/ 0 h 2186978"/>
              <a:gd name="connsiteX2" fmla="*/ 2189747 w 2189747"/>
              <a:gd name="connsiteY2" fmla="*/ 1985211 h 2186978"/>
              <a:gd name="connsiteX3" fmla="*/ 1756611 w 2189747"/>
              <a:gd name="connsiteY3" fmla="*/ 2177716 h 2186978"/>
              <a:gd name="connsiteX4" fmla="*/ 553452 w 2189747"/>
              <a:gd name="connsiteY4" fmla="*/ 2177717 h 2186978"/>
              <a:gd name="connsiteX5" fmla="*/ 0 w 2189747"/>
              <a:gd name="connsiteY5" fmla="*/ 1985211 h 218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9747" h="2186978">
                <a:moveTo>
                  <a:pt x="0" y="1985211"/>
                </a:moveTo>
                <a:lnTo>
                  <a:pt x="1094874" y="0"/>
                </a:lnTo>
                <a:lnTo>
                  <a:pt x="2189747" y="1985211"/>
                </a:lnTo>
                <a:lnTo>
                  <a:pt x="1756611" y="2177716"/>
                </a:lnTo>
                <a:cubicBezTo>
                  <a:pt x="677779" y="2193759"/>
                  <a:pt x="1524000" y="2185737"/>
                  <a:pt x="553452" y="2177717"/>
                </a:cubicBezTo>
                <a:lnTo>
                  <a:pt x="0" y="1985211"/>
                </a:lnTo>
                <a:close/>
              </a:path>
            </a:pathLst>
          </a:custGeom>
          <a:solidFill>
            <a:srgbClr val="FF0000">
              <a:alpha val="49804"/>
            </a:srgbClr>
          </a:solidFill>
          <a:ln>
            <a:noFill/>
          </a:ln>
          <a:effectLst>
            <a:glow rad="228600">
              <a:srgbClr val="FF0000">
                <a:alpha val="40000"/>
              </a:srgbClr>
            </a:glow>
          </a:effectLst>
          <a:scene3d>
            <a:camera prst="orthographicFront"/>
            <a:lightRig rig="threePt" dir="t"/>
          </a:scene3d>
          <a:sp3d>
            <a:bevelT w="215900" h="1270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387051746"/>
      </p:ext>
    </p:extLst>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4.16667E-7 0 L -0.91198 0.00278 " pathEditMode="relative" rAng="0" ptsTypes="AA">
                                      <p:cBhvr>
                                        <p:cTn id="10" dur="2000" fill="hold"/>
                                        <p:tgtEl>
                                          <p:spTgt spid="9"/>
                                        </p:tgtEl>
                                        <p:attrNameLst>
                                          <p:attrName>ppt_x</p:attrName>
                                          <p:attrName>ppt_y</p:attrName>
                                        </p:attrNameLst>
                                      </p:cBhvr>
                                      <p:rCtr x="-45599" y="139"/>
                                    </p:animMotion>
                                  </p:childTnLst>
                                </p:cTn>
                              </p:par>
                              <p:par>
                                <p:cTn id="11" presetID="63" presetClass="path" presetSubtype="0" accel="50000" decel="50000" fill="hold" grpId="0" nodeType="withEffect">
                                  <p:stCondLst>
                                    <p:cond delay="0"/>
                                  </p:stCondLst>
                                  <p:childTnLst>
                                    <p:animMotion origin="layout" path="M -3.95833E-6 0 L 0.85886 0 " pathEditMode="relative" rAng="0" ptsTypes="AA">
                                      <p:cBhvr>
                                        <p:cTn id="12" dur="2000" fill="hold"/>
                                        <p:tgtEl>
                                          <p:spTgt spid="10"/>
                                        </p:tgtEl>
                                        <p:attrNameLst>
                                          <p:attrName>ppt_x</p:attrName>
                                          <p:attrName>ppt_y</p:attrName>
                                        </p:attrNameLst>
                                      </p:cBhvr>
                                      <p:rCtr x="42943" y="0"/>
                                    </p:animMotion>
                                  </p:childTnLst>
                                </p:cTn>
                              </p:par>
                              <p:par>
                                <p:cTn id="13" presetID="35" presetClass="path" presetSubtype="0" accel="50000" decel="50000" fill="hold" grpId="0" nodeType="withEffect">
                                  <p:stCondLst>
                                    <p:cond delay="0"/>
                                  </p:stCondLst>
                                  <p:childTnLst>
                                    <p:animMotion origin="layout" path="M 4.16667E-7 0 L -0.50794 0 " pathEditMode="relative" rAng="0" ptsTypes="AA">
                                      <p:cBhvr>
                                        <p:cTn id="14" dur="2000" fill="hold"/>
                                        <p:tgtEl>
                                          <p:spTgt spid="7"/>
                                        </p:tgtEl>
                                        <p:attrNameLst>
                                          <p:attrName>ppt_x</p:attrName>
                                          <p:attrName>ppt_y</p:attrName>
                                        </p:attrNameLst>
                                      </p:cBhvr>
                                      <p:rCtr x="-25404" y="0"/>
                                    </p:animMotion>
                                  </p:childTnLst>
                                </p:cTn>
                              </p:par>
                              <p:par>
                                <p:cTn id="15" presetID="63" presetClass="path" presetSubtype="0" accel="50000" decel="50000" fill="hold" grpId="0" nodeType="withEffect">
                                  <p:stCondLst>
                                    <p:cond delay="0"/>
                                  </p:stCondLst>
                                  <p:childTnLst>
                                    <p:animMotion origin="layout" path="M -3.95833E-6 0 L 0.53438 0 " pathEditMode="relative" rAng="0" ptsTypes="AA">
                                      <p:cBhvr>
                                        <p:cTn id="16" dur="2000" fill="hold"/>
                                        <p:tgtEl>
                                          <p:spTgt spid="8"/>
                                        </p:tgtEl>
                                        <p:attrNameLst>
                                          <p:attrName>ppt_x</p:attrName>
                                          <p:attrName>ppt_y</p:attrName>
                                        </p:attrNameLst>
                                      </p:cBhvr>
                                      <p:rCtr x="26719" y="0"/>
                                    </p:animMotion>
                                  </p:childTnLst>
                                </p:cTn>
                              </p:par>
                              <p:par>
                                <p:cTn id="17" presetID="6" presetClass="emph" presetSubtype="0" fill="hold" nodeType="withEffect">
                                  <p:stCondLst>
                                    <p:cond delay="700"/>
                                  </p:stCondLst>
                                  <p:childTnLst>
                                    <p:animScale>
                                      <p:cBhvr>
                                        <p:cTn id="18" dur="2000" fill="hold"/>
                                        <p:tgtEl>
                                          <p:spTgt spid="5"/>
                                        </p:tgtEl>
                                      </p:cBhvr>
                                      <p:by x="600000" y="600000"/>
                                    </p:animScale>
                                  </p:childTnLst>
                                </p:cTn>
                              </p:par>
                              <p:par>
                                <p:cTn id="19" presetID="6" presetClass="emph" presetSubtype="0" fill="hold" nodeType="withEffect">
                                  <p:stCondLst>
                                    <p:cond delay="700"/>
                                  </p:stCondLst>
                                  <p:childTnLst>
                                    <p:animScale>
                                      <p:cBhvr>
                                        <p:cTn id="20" dur="2000" fill="hold"/>
                                        <p:tgtEl>
                                          <p:spTgt spid="3"/>
                                        </p:tgtEl>
                                      </p:cBhvr>
                                      <p:by x="130000" y="130000"/>
                                    </p:animScale>
                                  </p:childTnLst>
                                </p:cTn>
                              </p:par>
                              <p:par>
                                <p:cTn id="21" presetID="10" presetClass="exit" presetSubtype="0" fill="hold" nodeType="withEffect">
                                  <p:stCondLst>
                                    <p:cond delay="2300"/>
                                  </p:stCondLst>
                                  <p:childTnLst>
                                    <p:animEffect transition="out" filter="fade">
                                      <p:cBhvr>
                                        <p:cTn id="22" dur="1000"/>
                                        <p:tgtEl>
                                          <p:spTgt spid="5"/>
                                        </p:tgtEl>
                                      </p:cBhvr>
                                    </p:animEffect>
                                    <p:set>
                                      <p:cBhvr>
                                        <p:cTn id="23" dur="1" fill="hold">
                                          <p:stCondLst>
                                            <p:cond delay="999"/>
                                          </p:stCondLst>
                                        </p:cTn>
                                        <p:tgtEl>
                                          <p:spTgt spid="5"/>
                                        </p:tgtEl>
                                        <p:attrNameLst>
                                          <p:attrName>style.visibility</p:attrName>
                                        </p:attrNameLst>
                                      </p:cBhvr>
                                      <p:to>
                                        <p:strVal val="hidden"/>
                                      </p:to>
                                    </p:set>
                                  </p:childTnLst>
                                </p:cTn>
                              </p:par>
                              <p:par>
                                <p:cTn id="24" presetID="10" presetClass="entr" presetSubtype="0" fill="hold" nodeType="withEffect">
                                  <p:stCondLst>
                                    <p:cond delay="23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500"/>
                                        <p:tgtEl>
                                          <p:spTgt spid="6"/>
                                        </p:tgtEl>
                                      </p:cBhvr>
                                    </p:animEffect>
                                  </p:childTnLst>
                                </p:cTn>
                              </p:par>
                              <p:par>
                                <p:cTn id="27" presetID="6" presetClass="emph" presetSubtype="0" fill="hold" nodeType="withEffect">
                                  <p:stCondLst>
                                    <p:cond delay="2300"/>
                                  </p:stCondLst>
                                  <p:childTnLst>
                                    <p:animScale>
                                      <p:cBhvr>
                                        <p:cTn id="28" dur="1700" fill="hold"/>
                                        <p:tgtEl>
                                          <p:spTgt spid="6"/>
                                        </p:tgtEl>
                                      </p:cBhvr>
                                      <p:by x="115000" y="115000"/>
                                    </p:animScale>
                                  </p:childTnLst>
                                </p:cTn>
                              </p:par>
                              <p:par>
                                <p:cTn id="29" presetID="10" presetClass="exit" presetSubtype="0" fill="hold" grpId="0" nodeType="withEffect">
                                  <p:stCondLst>
                                    <p:cond delay="230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par>
                          <p:cTn id="32" fill="hold">
                            <p:stCondLst>
                              <p:cond delay="4500"/>
                            </p:stCondLst>
                            <p:childTnLst>
                              <p:par>
                                <p:cTn id="33" presetID="8" presetClass="emph" presetSubtype="0" autoRev="1" fill="remove" nodeType="afterEffect">
                                  <p:stCondLst>
                                    <p:cond delay="0"/>
                                  </p:stCondLst>
                                  <p:childTnLst>
                                    <p:animRot by="30000">
                                      <p:cBhvr>
                                        <p:cTn id="34" dur="1000" fill="hold"/>
                                        <p:tgtEl>
                                          <p:spTgt spid="6"/>
                                        </p:tgtEl>
                                        <p:attrNameLst>
                                          <p:attrName>r</p:attrName>
                                        </p:attrNameLst>
                                      </p:cBhvr>
                                    </p:animRot>
                                  </p:childTnLst>
                                </p:cTn>
                              </p:par>
                              <p:par>
                                <p:cTn id="35" presetID="1" presetClass="entr" presetSubtype="0" fill="hold" grpId="1" nodeType="withEffect">
                                  <p:stCondLst>
                                    <p:cond delay="50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2" nodeType="withEffect">
                                  <p:stCondLst>
                                    <p:cond delay="50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1" nodeType="withEffect">
                                  <p:stCondLst>
                                    <p:cond delay="50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2" nodeType="withEffect">
                                  <p:stCondLst>
                                    <p:cond delay="50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1" nodeType="withEffect">
                                  <p:stCondLst>
                                    <p:cond delay="50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2" nodeType="withEffect">
                                  <p:stCondLst>
                                    <p:cond delay="500"/>
                                  </p:stCondLst>
                                  <p:childTnLst>
                                    <p:set>
                                      <p:cBhvr>
                                        <p:cTn id="46" dur="1" fill="hold">
                                          <p:stCondLst>
                                            <p:cond delay="0"/>
                                          </p:stCondLst>
                                        </p:cTn>
                                        <p:tgtEl>
                                          <p:spTgt spid="21"/>
                                        </p:tgtEl>
                                        <p:attrNameLst>
                                          <p:attrName>style.visibility</p:attrName>
                                        </p:attrNameLst>
                                      </p:cBhvr>
                                      <p:to>
                                        <p:strVal val="visible"/>
                                      </p:to>
                                    </p:set>
                                  </p:childTnLst>
                                </p:cTn>
                              </p:par>
                              <p:par>
                                <p:cTn id="47" presetID="6" presetClass="emph" presetSubtype="0" repeatCount="2000" fill="hold" grpId="0" nodeType="withEffect">
                                  <p:stCondLst>
                                    <p:cond delay="500"/>
                                  </p:stCondLst>
                                  <p:childTnLst>
                                    <p:animScale>
                                      <p:cBhvr>
                                        <p:cTn id="48" dur="1500" fill="hold"/>
                                        <p:tgtEl>
                                          <p:spTgt spid="17"/>
                                        </p:tgtEl>
                                      </p:cBhvr>
                                      <p:by x="150000" y="150000"/>
                                    </p:animScale>
                                  </p:childTnLst>
                                </p:cTn>
                              </p:par>
                              <p:par>
                                <p:cTn id="49" presetID="10" presetClass="exit" presetSubtype="0" repeatCount="2000" fill="hold" grpId="1" nodeType="withEffect">
                                  <p:stCondLst>
                                    <p:cond delay="500"/>
                                  </p:stCondLst>
                                  <p:childTnLst>
                                    <p:animEffect transition="out" filter="fade">
                                      <p:cBhvr>
                                        <p:cTn id="50" dur="1500"/>
                                        <p:tgtEl>
                                          <p:spTgt spid="17"/>
                                        </p:tgtEl>
                                      </p:cBhvr>
                                    </p:animEffect>
                                    <p:set>
                                      <p:cBhvr>
                                        <p:cTn id="51" dur="1" fill="hold">
                                          <p:stCondLst>
                                            <p:cond delay="1499"/>
                                          </p:stCondLst>
                                        </p:cTn>
                                        <p:tgtEl>
                                          <p:spTgt spid="17"/>
                                        </p:tgtEl>
                                        <p:attrNameLst>
                                          <p:attrName>style.visibility</p:attrName>
                                        </p:attrNameLst>
                                      </p:cBhvr>
                                      <p:to>
                                        <p:strVal val="hidden"/>
                                      </p:to>
                                    </p:set>
                                  </p:childTnLst>
                                </p:cTn>
                              </p:par>
                              <p:par>
                                <p:cTn id="52" presetID="42" presetClass="path" presetSubtype="0" repeatCount="2000" fill="hold" grpId="0" nodeType="withEffect">
                                  <p:stCondLst>
                                    <p:cond delay="500"/>
                                  </p:stCondLst>
                                  <p:childTnLst>
                                    <p:animMotion origin="layout" path="M 2.08333E-6 2.59259E-6 L 2.08333E-6 0.04074 " pathEditMode="relative" rAng="0" ptsTypes="AA">
                                      <p:cBhvr>
                                        <p:cTn id="53" dur="1500" fill="hold"/>
                                        <p:tgtEl>
                                          <p:spTgt spid="18"/>
                                        </p:tgtEl>
                                        <p:attrNameLst>
                                          <p:attrName>ppt_x</p:attrName>
                                          <p:attrName>ppt_y</p:attrName>
                                        </p:attrNameLst>
                                      </p:cBhvr>
                                      <p:rCtr x="0" y="2037"/>
                                    </p:animMotion>
                                  </p:childTnLst>
                                </p:cTn>
                              </p:par>
                              <p:par>
                                <p:cTn id="54" presetID="6" presetClass="emph" presetSubtype="0" repeatCount="3000" fill="hold" grpId="0" nodeType="withEffect">
                                  <p:stCondLst>
                                    <p:cond delay="500"/>
                                  </p:stCondLst>
                                  <p:childTnLst>
                                    <p:animScale>
                                      <p:cBhvr>
                                        <p:cTn id="55" dur="1000" fill="hold"/>
                                        <p:tgtEl>
                                          <p:spTgt spid="19"/>
                                        </p:tgtEl>
                                      </p:cBhvr>
                                      <p:by x="150000" y="150000"/>
                                    </p:animScale>
                                  </p:childTnLst>
                                </p:cTn>
                              </p:par>
                              <p:par>
                                <p:cTn id="56" presetID="10" presetClass="exit" presetSubtype="0" repeatCount="3000" fill="hold" grpId="1" nodeType="withEffect">
                                  <p:stCondLst>
                                    <p:cond delay="500"/>
                                  </p:stCondLst>
                                  <p:childTnLst>
                                    <p:animEffect transition="out" filter="fade">
                                      <p:cBhvr>
                                        <p:cTn id="57" dur="1000"/>
                                        <p:tgtEl>
                                          <p:spTgt spid="19"/>
                                        </p:tgtEl>
                                      </p:cBhvr>
                                    </p:animEffect>
                                    <p:set>
                                      <p:cBhvr>
                                        <p:cTn id="58" dur="1" fill="hold">
                                          <p:stCondLst>
                                            <p:cond delay="999"/>
                                          </p:stCondLst>
                                        </p:cTn>
                                        <p:tgtEl>
                                          <p:spTgt spid="19"/>
                                        </p:tgtEl>
                                        <p:attrNameLst>
                                          <p:attrName>style.visibility</p:attrName>
                                        </p:attrNameLst>
                                      </p:cBhvr>
                                      <p:to>
                                        <p:strVal val="hidden"/>
                                      </p:to>
                                    </p:set>
                                  </p:childTnLst>
                                </p:cTn>
                              </p:par>
                              <p:par>
                                <p:cTn id="59" presetID="42" presetClass="path" presetSubtype="0" repeatCount="3000" fill="hold" grpId="0" nodeType="withEffect">
                                  <p:stCondLst>
                                    <p:cond delay="500"/>
                                  </p:stCondLst>
                                  <p:childTnLst>
                                    <p:animMotion origin="layout" path="M 2.08333E-7 4.81481E-6 L 2.08333E-7 0.04074 " pathEditMode="relative" rAng="0" ptsTypes="AA">
                                      <p:cBhvr>
                                        <p:cTn id="60" dur="1000" fill="hold"/>
                                        <p:tgtEl>
                                          <p:spTgt spid="20"/>
                                        </p:tgtEl>
                                        <p:attrNameLst>
                                          <p:attrName>ppt_x</p:attrName>
                                          <p:attrName>ppt_y</p:attrName>
                                        </p:attrNameLst>
                                      </p:cBhvr>
                                      <p:rCtr x="0" y="2037"/>
                                    </p:animMotion>
                                  </p:childTnLst>
                                </p:cTn>
                              </p:par>
                              <p:par>
                                <p:cTn id="61" presetID="6" presetClass="emph" presetSubtype="0" repeatCount="6000" fill="hold" grpId="0" nodeType="withEffect">
                                  <p:stCondLst>
                                    <p:cond delay="500"/>
                                  </p:stCondLst>
                                  <p:childTnLst>
                                    <p:animScale>
                                      <p:cBhvr>
                                        <p:cTn id="62" dur="500" fill="hold"/>
                                        <p:tgtEl>
                                          <p:spTgt spid="21"/>
                                        </p:tgtEl>
                                      </p:cBhvr>
                                      <p:by x="150000" y="150000"/>
                                    </p:animScale>
                                  </p:childTnLst>
                                </p:cTn>
                              </p:par>
                              <p:par>
                                <p:cTn id="63" presetID="10" presetClass="exit" presetSubtype="0" repeatCount="6000" fill="hold" grpId="1" nodeType="withEffect">
                                  <p:stCondLst>
                                    <p:cond delay="50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par>
                                <p:cTn id="66" presetID="42" presetClass="path" presetSubtype="0" repeatCount="6000" fill="hold" grpId="0" nodeType="withEffect">
                                  <p:stCondLst>
                                    <p:cond delay="500"/>
                                  </p:stCondLst>
                                  <p:childTnLst>
                                    <p:animMotion origin="layout" path="M -1.04167E-6 1.85185E-6 L -1.04167E-6 0.04074 " pathEditMode="relative" rAng="0" ptsTypes="AA">
                                      <p:cBhvr>
                                        <p:cTn id="67" dur="500" fill="hold"/>
                                        <p:tgtEl>
                                          <p:spTgt spid="22"/>
                                        </p:tgtEl>
                                        <p:attrNameLst>
                                          <p:attrName>ppt_x</p:attrName>
                                          <p:attrName>ppt_y</p:attrName>
                                        </p:attrNameLst>
                                      </p:cBhvr>
                                      <p:rCtr x="0" y="2037"/>
                                    </p:animMotion>
                                  </p:childTnLst>
                                </p:cTn>
                              </p:par>
                              <p:par>
                                <p:cTn id="68" presetID="8" presetClass="emph" presetSubtype="0" autoRev="1" fill="hold" nodeType="withEffect">
                                  <p:stCondLst>
                                    <p:cond delay="2000"/>
                                  </p:stCondLst>
                                  <p:childTnLst>
                                    <p:animRot by="-30000">
                                      <p:cBhvr>
                                        <p:cTn id="69" dur="750" fill="hold"/>
                                        <p:tgtEl>
                                          <p:spTgt spid="6"/>
                                        </p:tgtEl>
                                        <p:attrNameLst>
                                          <p:attrName>r</p:attrName>
                                        </p:attrNameLst>
                                      </p:cBhvr>
                                    </p:animRot>
                                  </p:childTnLst>
                                </p:cTn>
                              </p:par>
                              <p:par>
                                <p:cTn id="70" presetID="2" presetClass="exit" presetSubtype="8" fill="hold" grpId="1" nodeType="withEffect">
                                  <p:stCondLst>
                                    <p:cond delay="3200"/>
                                  </p:stCondLst>
                                  <p:childTnLst>
                                    <p:anim calcmode="lin" valueType="num">
                                      <p:cBhvr additive="base">
                                        <p:cTn id="71" dur="300"/>
                                        <p:tgtEl>
                                          <p:spTgt spid="7"/>
                                        </p:tgtEl>
                                        <p:attrNameLst>
                                          <p:attrName>ppt_x</p:attrName>
                                        </p:attrNameLst>
                                      </p:cBhvr>
                                      <p:tavLst>
                                        <p:tav tm="0">
                                          <p:val>
                                            <p:strVal val="ppt_x"/>
                                          </p:val>
                                        </p:tav>
                                        <p:tav tm="100000">
                                          <p:val>
                                            <p:strVal val="0-ppt_w/2"/>
                                          </p:val>
                                        </p:tav>
                                      </p:tavLst>
                                    </p:anim>
                                    <p:anim calcmode="lin" valueType="num">
                                      <p:cBhvr additive="base">
                                        <p:cTn id="72" dur="300"/>
                                        <p:tgtEl>
                                          <p:spTgt spid="7"/>
                                        </p:tgtEl>
                                        <p:attrNameLst>
                                          <p:attrName>ppt_y</p:attrName>
                                        </p:attrNameLst>
                                      </p:cBhvr>
                                      <p:tavLst>
                                        <p:tav tm="0">
                                          <p:val>
                                            <p:strVal val="ppt_y"/>
                                          </p:val>
                                        </p:tav>
                                        <p:tav tm="100000">
                                          <p:val>
                                            <p:strVal val="ppt_y"/>
                                          </p:val>
                                        </p:tav>
                                      </p:tavLst>
                                    </p:anim>
                                    <p:set>
                                      <p:cBhvr>
                                        <p:cTn id="73" dur="1" fill="hold">
                                          <p:stCondLst>
                                            <p:cond delay="299"/>
                                          </p:stCondLst>
                                        </p:cTn>
                                        <p:tgtEl>
                                          <p:spTgt spid="7"/>
                                        </p:tgtEl>
                                        <p:attrNameLst>
                                          <p:attrName>style.visibility</p:attrName>
                                        </p:attrNameLst>
                                      </p:cBhvr>
                                      <p:to>
                                        <p:strVal val="hidden"/>
                                      </p:to>
                                    </p:set>
                                  </p:childTnLst>
                                </p:cTn>
                              </p:par>
                              <p:par>
                                <p:cTn id="74" presetID="2" presetClass="exit" presetSubtype="2" fill="hold" grpId="1" nodeType="withEffect">
                                  <p:stCondLst>
                                    <p:cond delay="3200"/>
                                  </p:stCondLst>
                                  <p:childTnLst>
                                    <p:anim calcmode="lin" valueType="num">
                                      <p:cBhvr additive="base">
                                        <p:cTn id="75" dur="300"/>
                                        <p:tgtEl>
                                          <p:spTgt spid="8"/>
                                        </p:tgtEl>
                                        <p:attrNameLst>
                                          <p:attrName>ppt_x</p:attrName>
                                        </p:attrNameLst>
                                      </p:cBhvr>
                                      <p:tavLst>
                                        <p:tav tm="0">
                                          <p:val>
                                            <p:strVal val="ppt_x"/>
                                          </p:val>
                                        </p:tav>
                                        <p:tav tm="100000">
                                          <p:val>
                                            <p:strVal val="1+ppt_w/2"/>
                                          </p:val>
                                        </p:tav>
                                      </p:tavLst>
                                    </p:anim>
                                    <p:anim calcmode="lin" valueType="num">
                                      <p:cBhvr additive="base">
                                        <p:cTn id="76" dur="300"/>
                                        <p:tgtEl>
                                          <p:spTgt spid="8"/>
                                        </p:tgtEl>
                                        <p:attrNameLst>
                                          <p:attrName>ppt_y</p:attrName>
                                        </p:attrNameLst>
                                      </p:cBhvr>
                                      <p:tavLst>
                                        <p:tav tm="0">
                                          <p:val>
                                            <p:strVal val="ppt_y"/>
                                          </p:val>
                                        </p:tav>
                                        <p:tav tm="100000">
                                          <p:val>
                                            <p:strVal val="ppt_y"/>
                                          </p:val>
                                        </p:tav>
                                      </p:tavLst>
                                    </p:anim>
                                    <p:set>
                                      <p:cBhvr>
                                        <p:cTn id="77" dur="1" fill="hold">
                                          <p:stCondLst>
                                            <p:cond delay="2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7" grpId="1" animBg="1"/>
      <p:bldP spid="8" grpId="0" animBg="1"/>
      <p:bldP spid="8" grpId="1" animBg="1"/>
      <p:bldP spid="9" grpId="0" animBg="1"/>
      <p:bldP spid="10" grpId="0" animBg="1"/>
      <p:bldP spid="2" grpId="0" animBg="1"/>
      <p:bldP spid="17" grpId="0" animBg="1"/>
      <p:bldP spid="17" grpId="1" animBg="1"/>
      <p:bldP spid="17" grpId="2" animBg="1"/>
      <p:bldP spid="18" grpId="0" animBg="1"/>
      <p:bldP spid="18" grpId="1" animBg="1"/>
      <p:bldP spid="19" grpId="0" animBg="1"/>
      <p:bldP spid="19" grpId="1" animBg="1"/>
      <p:bldP spid="19" grpId="2" animBg="1"/>
      <p:bldP spid="20" grpId="0" animBg="1"/>
      <p:bldP spid="20" grpId="1" animBg="1"/>
      <p:bldP spid="21" grpId="0" animBg="1"/>
      <p:bldP spid="21" grpId="1" animBg="1"/>
      <p:bldP spid="21" grpId="2" animBg="1"/>
      <p:bldP spid="22" grpId="0" animBg="1"/>
      <p:bldP spid="2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D5D912AD-92F0-42A1-9A21-F1C939304816}"/>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180466" y="2057395"/>
            <a:ext cx="11831053" cy="4656221"/>
          </a:xfrm>
          <a:prstGeom prst="rect">
            <a:avLst/>
          </a:prstGeom>
        </p:spPr>
      </p:pic>
      <p:pic>
        <p:nvPicPr>
          <p:cNvPr id="36" name="Picture 35">
            <a:extLst>
              <a:ext uri="{FF2B5EF4-FFF2-40B4-BE49-F238E27FC236}">
                <a16:creationId xmlns:a16="http://schemas.microsoft.com/office/drawing/2014/main" id="{ABFFB976-5515-4D9F-A9DC-A34CE7F4B761}"/>
              </a:ext>
            </a:extLst>
          </p:cNvPr>
          <p:cNvPicPr>
            <a:picLocks noChangeAspect="1"/>
          </p:cNvPicPr>
          <p:nvPr/>
        </p:nvPicPr>
        <p:blipFill rotWithShape="1">
          <a:blip r:embed="rId5" cstate="screen">
            <a:extLst>
              <a:ext uri="{BEBA8EAE-BF5A-486C-A8C5-ECC9F3942E4B}">
                <a14:imgProps xmlns:a14="http://schemas.microsoft.com/office/drawing/2010/main">
                  <a14:imgLayer r:embed="rId4">
                    <a14:imgEffect>
                      <a14:artisticGlass/>
                    </a14:imgEffect>
                    <a14:imgEffect>
                      <a14:colorTemperature colorTemp="4700"/>
                    </a14:imgEffect>
                    <a14:imgEffect>
                      <a14:saturation sat="200000"/>
                    </a14:imgEffect>
                  </a14:imgLayer>
                </a14:imgProps>
              </a:ext>
              <a:ext uri="{28A0092B-C50C-407E-A947-70E740481C1C}">
                <a14:useLocalDpi xmlns:a14="http://schemas.microsoft.com/office/drawing/2010/main"/>
              </a:ext>
            </a:extLst>
          </a:blip>
          <a:srcRect/>
          <a:stretch/>
        </p:blipFill>
        <p:spPr>
          <a:xfrm>
            <a:off x="180465" y="2057394"/>
            <a:ext cx="11831053" cy="4656221"/>
          </a:xfrm>
          <a:prstGeom prst="rect">
            <a:avLst/>
          </a:prstGeom>
        </p:spPr>
      </p:pic>
      <p:sp>
        <p:nvSpPr>
          <p:cNvPr id="20" name="Content Placeholder 4">
            <a:extLst>
              <a:ext uri="{FF2B5EF4-FFF2-40B4-BE49-F238E27FC236}">
                <a16:creationId xmlns:a16="http://schemas.microsoft.com/office/drawing/2014/main" id="{E0DE6AF1-B77F-4A3A-921C-AEE9EEB289C9}"/>
              </a:ext>
            </a:extLst>
          </p:cNvPr>
          <p:cNvSpPr txBox="1">
            <a:spLocks/>
          </p:cNvSpPr>
          <p:nvPr/>
        </p:nvSpPr>
        <p:spPr>
          <a:xfrm>
            <a:off x="380093" y="735896"/>
            <a:ext cx="4719628" cy="1037079"/>
          </a:xfrm>
          <a:prstGeom prst="parallelogram">
            <a:avLst/>
          </a:prstGeom>
          <a:solidFill>
            <a:srgbClr val="11FF39">
              <a:alpha val="45000"/>
            </a:srgbClr>
          </a:solidFill>
          <a:ln w="76200">
            <a:solidFill>
              <a:srgbClr val="11FF39"/>
            </a:solidFill>
          </a:ln>
          <a:effectLst/>
          <a:scene3d>
            <a:camera prst="orthographicFront"/>
            <a:lightRig rig="threePt" dir="t"/>
          </a:scene3d>
          <a:sp3d>
            <a:contourClr>
              <a:srgbClr val="FFFF00"/>
            </a:contourClr>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PH" sz="28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6D7BE7-90F8-401D-BF30-16F3B1282AFC}"/>
              </a:ext>
            </a:extLst>
          </p:cNvPr>
          <p:cNvSpPr/>
          <p:nvPr/>
        </p:nvSpPr>
        <p:spPr>
          <a:xfrm>
            <a:off x="848321" y="836264"/>
            <a:ext cx="398961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By inputting atmospheric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and epidemiologic data…</a:t>
            </a:r>
          </a:p>
        </p:txBody>
      </p:sp>
      <p:grpSp>
        <p:nvGrpSpPr>
          <p:cNvPr id="57" name="Group 56">
            <a:extLst>
              <a:ext uri="{FF2B5EF4-FFF2-40B4-BE49-F238E27FC236}">
                <a16:creationId xmlns:a16="http://schemas.microsoft.com/office/drawing/2014/main" id="{448A9C2D-E911-4D02-9DCB-515885A4036D}"/>
              </a:ext>
            </a:extLst>
          </p:cNvPr>
          <p:cNvGrpSpPr/>
          <p:nvPr/>
        </p:nvGrpSpPr>
        <p:grpSpPr>
          <a:xfrm>
            <a:off x="1022445" y="5685305"/>
            <a:ext cx="1215167" cy="883104"/>
            <a:chOff x="1084936" y="2368986"/>
            <a:chExt cx="1215167" cy="883104"/>
          </a:xfrm>
        </p:grpSpPr>
        <p:sp>
          <p:nvSpPr>
            <p:cNvPr id="54" name="Freeform: Shape 53">
              <a:extLst>
                <a:ext uri="{FF2B5EF4-FFF2-40B4-BE49-F238E27FC236}">
                  <a16:creationId xmlns:a16="http://schemas.microsoft.com/office/drawing/2014/main" id="{55D68538-4F28-4192-B786-88ACB95780CA}"/>
                </a:ext>
              </a:extLst>
            </p:cNvPr>
            <p:cNvSpPr/>
            <p:nvPr/>
          </p:nvSpPr>
          <p:spPr>
            <a:xfrm flipH="1">
              <a:off x="1084936" y="2368986"/>
              <a:ext cx="1144458" cy="883104"/>
            </a:xfrm>
            <a:custGeom>
              <a:avLst/>
              <a:gdLst>
                <a:gd name="connsiteX0" fmla="*/ 0 w 1312939"/>
                <a:gd name="connsiteY0" fmla="*/ 441552 h 883104"/>
                <a:gd name="connsiteX1" fmla="*/ 0 w 1312939"/>
                <a:gd name="connsiteY1" fmla="*/ 441551 h 883104"/>
                <a:gd name="connsiteX2" fmla="*/ 0 w 1312939"/>
                <a:gd name="connsiteY2" fmla="*/ 441552 h 883104"/>
                <a:gd name="connsiteX3" fmla="*/ 1259059 w 1312939"/>
                <a:gd name="connsiteY3" fmla="*/ 883104 h 883104"/>
                <a:gd name="connsiteX4" fmla="*/ 441552 w 1312939"/>
                <a:gd name="connsiteY4" fmla="*/ 883103 h 883104"/>
                <a:gd name="connsiteX5" fmla="*/ 8971 w 1312939"/>
                <a:gd name="connsiteY5" fmla="*/ 530539 h 883104"/>
                <a:gd name="connsiteX6" fmla="*/ 0 w 1312939"/>
                <a:gd name="connsiteY6" fmla="*/ 441552 h 883104"/>
                <a:gd name="connsiteX7" fmla="*/ 8971 w 1312939"/>
                <a:gd name="connsiteY7" fmla="*/ 352564 h 883104"/>
                <a:gd name="connsiteX8" fmla="*/ 441552 w 1312939"/>
                <a:gd name="connsiteY8" fmla="*/ 0 h 883104"/>
                <a:gd name="connsiteX9" fmla="*/ 1259060 w 1312939"/>
                <a:gd name="connsiteY9" fmla="*/ 0 h 883104"/>
                <a:gd name="connsiteX10" fmla="*/ 1312935 w 1312939"/>
                <a:gd name="connsiteY10" fmla="*/ 5431 h 883104"/>
                <a:gd name="connsiteX11" fmla="*/ 1291440 w 1312939"/>
                <a:gd name="connsiteY11" fmla="*/ 12193 h 883104"/>
                <a:gd name="connsiteX12" fmla="*/ 1010612 w 1312939"/>
                <a:gd name="connsiteY12" fmla="*/ 441551 h 883104"/>
                <a:gd name="connsiteX13" fmla="*/ 1291440 w 1312939"/>
                <a:gd name="connsiteY13" fmla="*/ 870909 h 883104"/>
                <a:gd name="connsiteX14" fmla="*/ 1312939 w 1312939"/>
                <a:gd name="connsiteY14" fmla="*/ 877673 h 88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2939" h="883104">
                  <a:moveTo>
                    <a:pt x="0" y="441552"/>
                  </a:moveTo>
                  <a:lnTo>
                    <a:pt x="0" y="441551"/>
                  </a:lnTo>
                  <a:lnTo>
                    <a:pt x="0" y="441552"/>
                  </a:lnTo>
                  <a:close/>
                  <a:moveTo>
                    <a:pt x="1259059" y="883104"/>
                  </a:moveTo>
                  <a:lnTo>
                    <a:pt x="441552" y="883103"/>
                  </a:lnTo>
                  <a:cubicBezTo>
                    <a:pt x="228173" y="883103"/>
                    <a:pt x="50144" y="731747"/>
                    <a:pt x="8971" y="530539"/>
                  </a:cubicBezTo>
                  <a:lnTo>
                    <a:pt x="0" y="441552"/>
                  </a:lnTo>
                  <a:lnTo>
                    <a:pt x="8971" y="352564"/>
                  </a:lnTo>
                  <a:cubicBezTo>
                    <a:pt x="50144" y="151357"/>
                    <a:pt x="228173" y="0"/>
                    <a:pt x="441552" y="0"/>
                  </a:cubicBezTo>
                  <a:lnTo>
                    <a:pt x="1259060" y="0"/>
                  </a:lnTo>
                  <a:lnTo>
                    <a:pt x="1312935" y="5431"/>
                  </a:lnTo>
                  <a:lnTo>
                    <a:pt x="1291440" y="12193"/>
                  </a:lnTo>
                  <a:cubicBezTo>
                    <a:pt x="1126409" y="82932"/>
                    <a:pt x="1010612" y="248537"/>
                    <a:pt x="1010612" y="441551"/>
                  </a:cubicBezTo>
                  <a:cubicBezTo>
                    <a:pt x="1010612" y="634565"/>
                    <a:pt x="1126409" y="800170"/>
                    <a:pt x="1291440" y="870909"/>
                  </a:cubicBezTo>
                  <a:lnTo>
                    <a:pt x="1312939" y="877673"/>
                  </a:lnTo>
                  <a:close/>
                </a:path>
              </a:pathLst>
            </a:custGeom>
            <a:solidFill>
              <a:schemeClr val="accent2">
                <a:lumMod val="60000"/>
                <a:lumOff val="40000"/>
                <a:alpha val="92000"/>
              </a:schemeClr>
            </a:solidFill>
            <a:ln w="63500">
              <a:noFill/>
            </a:ln>
            <a:effectLst>
              <a:glow rad="25400">
                <a:srgbClr val="FFA219">
                  <a:alpha val="27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34D68649-6116-4EFF-AAAB-F3F75670DEDF}"/>
                </a:ext>
              </a:extLst>
            </p:cNvPr>
            <p:cNvSpPr txBox="1"/>
            <p:nvPr/>
          </p:nvSpPr>
          <p:spPr>
            <a:xfrm>
              <a:off x="1169563" y="2504367"/>
              <a:ext cx="11305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baseline="0" noProof="0" dirty="0">
                  <a:ln>
                    <a:noFill/>
                  </a:ln>
                  <a:solidFill>
                    <a:prstClr val="white"/>
                  </a:solidFill>
                  <a:effectLst/>
                  <a:uLnTx/>
                  <a:uFillTx/>
                  <a:latin typeface="Calibri" panose="020F0502020204030204"/>
                  <a:ea typeface="+mn-ea"/>
                  <a:cs typeface="+mn-cs"/>
                </a:rPr>
                <a:t>NO</a:t>
              </a:r>
              <a:r>
                <a:rPr kumimoji="0" lang="en-PH" sz="3200" b="1" i="0" u="none" strike="noStrike" kern="1200" cap="none" spc="0" normalizeH="0" baseline="-25000" noProof="0" dirty="0">
                  <a:ln>
                    <a:noFill/>
                  </a:ln>
                  <a:solidFill>
                    <a:prstClr val="white"/>
                  </a:solidFill>
                  <a:effectLst/>
                  <a:uLnTx/>
                  <a:uFillTx/>
                  <a:latin typeface="Calibri" panose="020F0502020204030204"/>
                  <a:ea typeface="+mn-ea"/>
                  <a:cs typeface="+mn-cs"/>
                </a:rPr>
                <a:t>2</a:t>
              </a:r>
            </a:p>
          </p:txBody>
        </p:sp>
      </p:grpSp>
      <p:grpSp>
        <p:nvGrpSpPr>
          <p:cNvPr id="97" name="Group 96">
            <a:extLst>
              <a:ext uri="{FF2B5EF4-FFF2-40B4-BE49-F238E27FC236}">
                <a16:creationId xmlns:a16="http://schemas.microsoft.com/office/drawing/2014/main" id="{818D833A-6916-4298-AC88-015183220919}"/>
              </a:ext>
            </a:extLst>
          </p:cNvPr>
          <p:cNvGrpSpPr/>
          <p:nvPr/>
        </p:nvGrpSpPr>
        <p:grpSpPr>
          <a:xfrm>
            <a:off x="939978" y="2289478"/>
            <a:ext cx="2687487" cy="883104"/>
            <a:chOff x="5912794" y="2942473"/>
            <a:chExt cx="2687487" cy="883104"/>
          </a:xfrm>
        </p:grpSpPr>
        <p:sp>
          <p:nvSpPr>
            <p:cNvPr id="96" name="Freeform: Shape 95">
              <a:extLst>
                <a:ext uri="{FF2B5EF4-FFF2-40B4-BE49-F238E27FC236}">
                  <a16:creationId xmlns:a16="http://schemas.microsoft.com/office/drawing/2014/main" id="{8D99C191-4F0E-4607-A47D-DED18CB91CEA}"/>
                </a:ext>
              </a:extLst>
            </p:cNvPr>
            <p:cNvSpPr/>
            <p:nvPr/>
          </p:nvSpPr>
          <p:spPr>
            <a:xfrm rot="10800000">
              <a:off x="5912794" y="2942473"/>
              <a:ext cx="2637234" cy="883104"/>
            </a:xfrm>
            <a:custGeom>
              <a:avLst/>
              <a:gdLst>
                <a:gd name="connsiteX0" fmla="*/ 2118414 w 2757541"/>
                <a:gd name="connsiteY0" fmla="*/ 883104 h 883104"/>
                <a:gd name="connsiteX1" fmla="*/ 1300907 w 2757541"/>
                <a:gd name="connsiteY1" fmla="*/ 883103 h 883104"/>
                <a:gd name="connsiteX2" fmla="*/ 1278596 w 2757541"/>
                <a:gd name="connsiteY2" fmla="*/ 881135 h 883104"/>
                <a:gd name="connsiteX3" fmla="*/ 1259059 w 2757541"/>
                <a:gd name="connsiteY3" fmla="*/ 883104 h 883104"/>
                <a:gd name="connsiteX4" fmla="*/ 441552 w 2757541"/>
                <a:gd name="connsiteY4" fmla="*/ 883103 h 883104"/>
                <a:gd name="connsiteX5" fmla="*/ 8971 w 2757541"/>
                <a:gd name="connsiteY5" fmla="*/ 530539 h 883104"/>
                <a:gd name="connsiteX6" fmla="*/ 0 w 2757541"/>
                <a:gd name="connsiteY6" fmla="*/ 441552 h 883104"/>
                <a:gd name="connsiteX7" fmla="*/ 8971 w 2757541"/>
                <a:gd name="connsiteY7" fmla="*/ 352564 h 883104"/>
                <a:gd name="connsiteX8" fmla="*/ 441552 w 2757541"/>
                <a:gd name="connsiteY8" fmla="*/ 0 h 883104"/>
                <a:gd name="connsiteX9" fmla="*/ 1259060 w 2757541"/>
                <a:gd name="connsiteY9" fmla="*/ 0 h 883104"/>
                <a:gd name="connsiteX10" fmla="*/ 1278591 w 2757541"/>
                <a:gd name="connsiteY10" fmla="*/ 1969 h 883104"/>
                <a:gd name="connsiteX11" fmla="*/ 1300907 w 2757541"/>
                <a:gd name="connsiteY11" fmla="*/ 0 h 883104"/>
                <a:gd name="connsiteX12" fmla="*/ 2118415 w 2757541"/>
                <a:gd name="connsiteY12" fmla="*/ 0 h 883104"/>
                <a:gd name="connsiteX13" fmla="*/ 2193725 w 2757541"/>
                <a:gd name="connsiteY13" fmla="*/ 7592 h 883104"/>
                <a:gd name="connsiteX14" fmla="*/ 2196300 w 2757541"/>
                <a:gd name="connsiteY14" fmla="*/ 6897 h 883104"/>
                <a:gd name="connsiteX15" fmla="*/ 2274462 w 2757541"/>
                <a:gd name="connsiteY15" fmla="*/ 0 h 883104"/>
                <a:gd name="connsiteX16" fmla="*/ 2757541 w 2757541"/>
                <a:gd name="connsiteY16" fmla="*/ 0 h 883104"/>
                <a:gd name="connsiteX17" fmla="*/ 2674943 w 2757541"/>
                <a:gd name="connsiteY17" fmla="*/ 25984 h 883104"/>
                <a:gd name="connsiteX18" fmla="*/ 2394115 w 2757541"/>
                <a:gd name="connsiteY18" fmla="*/ 455342 h 883104"/>
                <a:gd name="connsiteX19" fmla="*/ 2596839 w 2757541"/>
                <a:gd name="connsiteY19" fmla="*/ 841738 h 883104"/>
                <a:gd name="connsiteX20" fmla="*/ 2672041 w 2757541"/>
                <a:gd name="connsiteY20" fmla="*/ 883104 h 883104"/>
                <a:gd name="connsiteX21" fmla="*/ 2274462 w 2757541"/>
                <a:gd name="connsiteY21" fmla="*/ 883103 h 883104"/>
                <a:gd name="connsiteX22" fmla="*/ 2196300 w 2757541"/>
                <a:gd name="connsiteY22" fmla="*/ 876207 h 883104"/>
                <a:gd name="connsiteX23" fmla="*/ 2193728 w 2757541"/>
                <a:gd name="connsiteY23" fmla="*/ 875512 h 88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7541" h="883104">
                  <a:moveTo>
                    <a:pt x="2118414" y="883104"/>
                  </a:moveTo>
                  <a:lnTo>
                    <a:pt x="1300907" y="883103"/>
                  </a:lnTo>
                  <a:lnTo>
                    <a:pt x="1278596" y="881135"/>
                  </a:lnTo>
                  <a:lnTo>
                    <a:pt x="1259059" y="883104"/>
                  </a:lnTo>
                  <a:lnTo>
                    <a:pt x="441552" y="883103"/>
                  </a:lnTo>
                  <a:cubicBezTo>
                    <a:pt x="228173" y="883103"/>
                    <a:pt x="50144" y="731747"/>
                    <a:pt x="8971" y="530539"/>
                  </a:cubicBezTo>
                  <a:lnTo>
                    <a:pt x="0" y="441552"/>
                  </a:lnTo>
                  <a:lnTo>
                    <a:pt x="8971" y="352564"/>
                  </a:lnTo>
                  <a:cubicBezTo>
                    <a:pt x="50144" y="151357"/>
                    <a:pt x="228173" y="0"/>
                    <a:pt x="441552" y="0"/>
                  </a:cubicBezTo>
                  <a:lnTo>
                    <a:pt x="1259060" y="0"/>
                  </a:lnTo>
                  <a:lnTo>
                    <a:pt x="1278591" y="1969"/>
                  </a:lnTo>
                  <a:lnTo>
                    <a:pt x="1300907" y="0"/>
                  </a:lnTo>
                  <a:lnTo>
                    <a:pt x="2118415" y="0"/>
                  </a:lnTo>
                  <a:lnTo>
                    <a:pt x="2193725" y="7592"/>
                  </a:lnTo>
                  <a:lnTo>
                    <a:pt x="2196300" y="6897"/>
                  </a:lnTo>
                  <a:cubicBezTo>
                    <a:pt x="2221669" y="2365"/>
                    <a:pt x="2247789" y="0"/>
                    <a:pt x="2274462" y="0"/>
                  </a:cubicBezTo>
                  <a:lnTo>
                    <a:pt x="2757541" y="0"/>
                  </a:lnTo>
                  <a:lnTo>
                    <a:pt x="2674943" y="25984"/>
                  </a:lnTo>
                  <a:cubicBezTo>
                    <a:pt x="2509912" y="96723"/>
                    <a:pt x="2394115" y="262328"/>
                    <a:pt x="2394115" y="455342"/>
                  </a:cubicBezTo>
                  <a:cubicBezTo>
                    <a:pt x="2394115" y="616187"/>
                    <a:pt x="2474530" y="757998"/>
                    <a:pt x="2596839" y="841738"/>
                  </a:cubicBezTo>
                  <a:lnTo>
                    <a:pt x="2672041" y="883104"/>
                  </a:lnTo>
                  <a:lnTo>
                    <a:pt x="2274462" y="883103"/>
                  </a:lnTo>
                  <a:cubicBezTo>
                    <a:pt x="2247789" y="883103"/>
                    <a:pt x="2221669" y="880738"/>
                    <a:pt x="2196300" y="876207"/>
                  </a:cubicBezTo>
                  <a:lnTo>
                    <a:pt x="2193728" y="875512"/>
                  </a:lnTo>
                  <a:close/>
                </a:path>
              </a:pathLst>
            </a:custGeom>
            <a:solidFill>
              <a:schemeClr val="accent2">
                <a:lumMod val="60000"/>
                <a:lumOff val="40000"/>
                <a:alpha val="92000"/>
              </a:schemeClr>
            </a:solidFill>
            <a:ln w="63500">
              <a:noFill/>
            </a:ln>
            <a:effectLst>
              <a:glow rad="25400">
                <a:srgbClr val="FFA219">
                  <a:alpha val="27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TextBox 88">
              <a:extLst>
                <a:ext uri="{FF2B5EF4-FFF2-40B4-BE49-F238E27FC236}">
                  <a16:creationId xmlns:a16="http://schemas.microsoft.com/office/drawing/2014/main" id="{1FCDEF5A-A944-4D9C-B889-E702A25B280B}"/>
                </a:ext>
              </a:extLst>
            </p:cNvPr>
            <p:cNvSpPr txBox="1"/>
            <p:nvPr/>
          </p:nvSpPr>
          <p:spPr>
            <a:xfrm>
              <a:off x="6183700" y="3066223"/>
              <a:ext cx="241658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baseline="0" noProof="0" dirty="0">
                  <a:ln>
                    <a:noFill/>
                  </a:ln>
                  <a:solidFill>
                    <a:prstClr val="white"/>
                  </a:solidFill>
                  <a:effectLst/>
                  <a:uLnTx/>
                  <a:uFillTx/>
                  <a:latin typeface="Calibri" panose="020F0502020204030204"/>
                  <a:ea typeface="+mn-ea"/>
                  <a:cs typeface="+mn-cs"/>
                </a:rPr>
                <a:t>Temperature</a:t>
              </a:r>
              <a:endParaRPr kumimoji="0" lang="en-PH" sz="3200" b="1" i="0" u="none" strike="noStrike" kern="1200" cap="none" spc="0" normalizeH="0" baseline="-25000" noProof="0" dirty="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A5779968-A90C-4B58-8087-866EED867B85}"/>
              </a:ext>
            </a:extLst>
          </p:cNvPr>
          <p:cNvGrpSpPr/>
          <p:nvPr/>
        </p:nvGrpSpPr>
        <p:grpSpPr>
          <a:xfrm>
            <a:off x="1010280" y="4576169"/>
            <a:ext cx="1455929" cy="883104"/>
            <a:chOff x="8647394" y="4003515"/>
            <a:chExt cx="1455929" cy="883104"/>
          </a:xfrm>
        </p:grpSpPr>
        <p:sp>
          <p:nvSpPr>
            <p:cNvPr id="104" name="Freeform: Shape 103">
              <a:extLst>
                <a:ext uri="{FF2B5EF4-FFF2-40B4-BE49-F238E27FC236}">
                  <a16:creationId xmlns:a16="http://schemas.microsoft.com/office/drawing/2014/main" id="{F8DFC7E9-13FF-47C4-8891-8CBCA1D22283}"/>
                </a:ext>
              </a:extLst>
            </p:cNvPr>
            <p:cNvSpPr/>
            <p:nvPr/>
          </p:nvSpPr>
          <p:spPr>
            <a:xfrm rot="10800000">
              <a:off x="8647394" y="4003515"/>
              <a:ext cx="1415204" cy="883104"/>
            </a:xfrm>
            <a:custGeom>
              <a:avLst/>
              <a:gdLst>
                <a:gd name="connsiteX0" fmla="*/ 1466927 w 1572891"/>
                <a:gd name="connsiteY0" fmla="*/ 883104 h 883104"/>
                <a:gd name="connsiteX1" fmla="*/ 1259061 w 1572891"/>
                <a:gd name="connsiteY1" fmla="*/ 883104 h 883104"/>
                <a:gd name="connsiteX2" fmla="*/ 1259059 w 1572891"/>
                <a:gd name="connsiteY2" fmla="*/ 883104 h 883104"/>
                <a:gd name="connsiteX3" fmla="*/ 441552 w 1572891"/>
                <a:gd name="connsiteY3" fmla="*/ 883103 h 883104"/>
                <a:gd name="connsiteX4" fmla="*/ 8971 w 1572891"/>
                <a:gd name="connsiteY4" fmla="*/ 530539 h 883104"/>
                <a:gd name="connsiteX5" fmla="*/ 0 w 1572891"/>
                <a:gd name="connsiteY5" fmla="*/ 441552 h 883104"/>
                <a:gd name="connsiteX6" fmla="*/ 8971 w 1572891"/>
                <a:gd name="connsiteY6" fmla="*/ 352564 h 883104"/>
                <a:gd name="connsiteX7" fmla="*/ 441552 w 1572891"/>
                <a:gd name="connsiteY7" fmla="*/ 0 h 883104"/>
                <a:gd name="connsiteX8" fmla="*/ 649420 w 1572891"/>
                <a:gd name="connsiteY8" fmla="*/ 0 h 883104"/>
                <a:gd name="connsiteX9" fmla="*/ 1259060 w 1572891"/>
                <a:gd name="connsiteY9" fmla="*/ 0 h 883104"/>
                <a:gd name="connsiteX10" fmla="*/ 1466928 w 1572891"/>
                <a:gd name="connsiteY10" fmla="*/ 0 h 883104"/>
                <a:gd name="connsiteX11" fmla="*/ 1555916 w 1572891"/>
                <a:gd name="connsiteY11" fmla="*/ 8971 h 883104"/>
                <a:gd name="connsiteX12" fmla="*/ 1559841 w 1572891"/>
                <a:gd name="connsiteY12" fmla="*/ 10189 h 883104"/>
                <a:gd name="connsiteX13" fmla="*/ 1486533 w 1572891"/>
                <a:gd name="connsiteY13" fmla="*/ 50514 h 883104"/>
                <a:gd name="connsiteX14" fmla="*/ 1283809 w 1572891"/>
                <a:gd name="connsiteY14" fmla="*/ 436909 h 883104"/>
                <a:gd name="connsiteX15" fmla="*/ 1564637 w 1572891"/>
                <a:gd name="connsiteY15" fmla="*/ 866267 h 883104"/>
                <a:gd name="connsiteX16" fmla="*/ 1572891 w 1572891"/>
                <a:gd name="connsiteY16" fmla="*/ 868864 h 883104"/>
                <a:gd name="connsiteX17" fmla="*/ 1555915 w 1572891"/>
                <a:gd name="connsiteY17" fmla="*/ 874133 h 883104"/>
                <a:gd name="connsiteX18" fmla="*/ 1466927 w 1572891"/>
                <a:gd name="connsiteY18" fmla="*/ 883104 h 88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2891" h="883104">
                  <a:moveTo>
                    <a:pt x="1466927" y="883104"/>
                  </a:moveTo>
                  <a:lnTo>
                    <a:pt x="1259061" y="883104"/>
                  </a:lnTo>
                  <a:lnTo>
                    <a:pt x="1259059" y="883104"/>
                  </a:lnTo>
                  <a:lnTo>
                    <a:pt x="441552" y="883103"/>
                  </a:lnTo>
                  <a:cubicBezTo>
                    <a:pt x="228173" y="883103"/>
                    <a:pt x="50144" y="731746"/>
                    <a:pt x="8971" y="530539"/>
                  </a:cubicBezTo>
                  <a:lnTo>
                    <a:pt x="0" y="441552"/>
                  </a:lnTo>
                  <a:lnTo>
                    <a:pt x="8971" y="352564"/>
                  </a:lnTo>
                  <a:cubicBezTo>
                    <a:pt x="50144" y="151357"/>
                    <a:pt x="228173" y="0"/>
                    <a:pt x="441552" y="0"/>
                  </a:cubicBezTo>
                  <a:lnTo>
                    <a:pt x="649420" y="0"/>
                  </a:lnTo>
                  <a:lnTo>
                    <a:pt x="1259060" y="0"/>
                  </a:lnTo>
                  <a:lnTo>
                    <a:pt x="1466928" y="0"/>
                  </a:lnTo>
                  <a:cubicBezTo>
                    <a:pt x="1497411" y="0"/>
                    <a:pt x="1527172" y="3089"/>
                    <a:pt x="1555916" y="8971"/>
                  </a:cubicBezTo>
                  <a:lnTo>
                    <a:pt x="1559841" y="10189"/>
                  </a:lnTo>
                  <a:lnTo>
                    <a:pt x="1486533" y="50514"/>
                  </a:lnTo>
                  <a:cubicBezTo>
                    <a:pt x="1364224" y="134253"/>
                    <a:pt x="1283809" y="276064"/>
                    <a:pt x="1283809" y="436909"/>
                  </a:cubicBezTo>
                  <a:cubicBezTo>
                    <a:pt x="1283809" y="629923"/>
                    <a:pt x="1399606" y="795528"/>
                    <a:pt x="1564637" y="866267"/>
                  </a:cubicBezTo>
                  <a:lnTo>
                    <a:pt x="1572891" y="868864"/>
                  </a:lnTo>
                  <a:lnTo>
                    <a:pt x="1555915" y="874133"/>
                  </a:lnTo>
                  <a:cubicBezTo>
                    <a:pt x="1527171" y="880015"/>
                    <a:pt x="1497410" y="883104"/>
                    <a:pt x="1466927" y="883104"/>
                  </a:cubicBezTo>
                  <a:close/>
                </a:path>
              </a:pathLst>
            </a:custGeom>
            <a:solidFill>
              <a:schemeClr val="accent2">
                <a:lumMod val="60000"/>
                <a:lumOff val="40000"/>
                <a:alpha val="92000"/>
              </a:schemeClr>
            </a:solidFill>
            <a:ln w="63500">
              <a:noFill/>
            </a:ln>
            <a:effectLst>
              <a:glow rad="25400">
                <a:srgbClr val="FFA219">
                  <a:alpha val="27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DC3EFC55-EA56-4F8B-BD3E-15E64A9FAF66}"/>
                </a:ext>
              </a:extLst>
            </p:cNvPr>
            <p:cNvSpPr txBox="1"/>
            <p:nvPr/>
          </p:nvSpPr>
          <p:spPr>
            <a:xfrm>
              <a:off x="8819513" y="4146547"/>
              <a:ext cx="128381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baseline="0" noProof="0" dirty="0">
                  <a:ln>
                    <a:noFill/>
                  </a:ln>
                  <a:solidFill>
                    <a:prstClr val="white"/>
                  </a:solidFill>
                  <a:effectLst/>
                  <a:uLnTx/>
                  <a:uFillTx/>
                  <a:latin typeface="Calibri" panose="020F0502020204030204"/>
                  <a:ea typeface="+mn-ea"/>
                  <a:cs typeface="+mn-cs"/>
                </a:rPr>
                <a:t>PM10</a:t>
              </a:r>
              <a:endParaRPr kumimoji="0" lang="en-PH" sz="3200" b="1" i="0" u="none" strike="noStrike" kern="1200" cap="none" spc="0" normalizeH="0" baseline="-25000" noProof="0" dirty="0">
                <a:ln>
                  <a:noFill/>
                </a:ln>
                <a:solidFill>
                  <a:prstClr val="white"/>
                </a:solidFill>
                <a:effectLst/>
                <a:uLnTx/>
                <a:uFillTx/>
                <a:latin typeface="Calibri" panose="020F0502020204030204"/>
                <a:ea typeface="+mn-ea"/>
                <a:cs typeface="+mn-cs"/>
              </a:endParaRPr>
            </a:p>
          </p:txBody>
        </p:sp>
      </p:grpSp>
      <p:grpSp>
        <p:nvGrpSpPr>
          <p:cNvPr id="121" name="Group 120">
            <a:extLst>
              <a:ext uri="{FF2B5EF4-FFF2-40B4-BE49-F238E27FC236}">
                <a16:creationId xmlns:a16="http://schemas.microsoft.com/office/drawing/2014/main" id="{40BC47D7-7770-473A-8FD1-9EB14E1CE79D}"/>
              </a:ext>
            </a:extLst>
          </p:cNvPr>
          <p:cNvGrpSpPr/>
          <p:nvPr/>
        </p:nvGrpSpPr>
        <p:grpSpPr>
          <a:xfrm>
            <a:off x="939977" y="3426462"/>
            <a:ext cx="2106574" cy="883104"/>
            <a:chOff x="9637381" y="1141783"/>
            <a:chExt cx="2106574" cy="883104"/>
          </a:xfrm>
        </p:grpSpPr>
        <p:sp>
          <p:nvSpPr>
            <p:cNvPr id="120" name="Freeform: Shape 119">
              <a:extLst>
                <a:ext uri="{FF2B5EF4-FFF2-40B4-BE49-F238E27FC236}">
                  <a16:creationId xmlns:a16="http://schemas.microsoft.com/office/drawing/2014/main" id="{ACB18554-7B1D-403C-8CD3-E93CDC9D7758}"/>
                </a:ext>
              </a:extLst>
            </p:cNvPr>
            <p:cNvSpPr/>
            <p:nvPr/>
          </p:nvSpPr>
          <p:spPr>
            <a:xfrm rot="10800000">
              <a:off x="9637381" y="1141783"/>
              <a:ext cx="1984164" cy="883104"/>
            </a:xfrm>
            <a:custGeom>
              <a:avLst/>
              <a:gdLst>
                <a:gd name="connsiteX0" fmla="*/ 1981775 w 2135530"/>
                <a:gd name="connsiteY0" fmla="*/ 883104 h 883104"/>
                <a:gd name="connsiteX1" fmla="*/ 1259068 w 2135530"/>
                <a:gd name="connsiteY1" fmla="*/ 883103 h 883104"/>
                <a:gd name="connsiteX2" fmla="*/ 1259059 w 2135530"/>
                <a:gd name="connsiteY2" fmla="*/ 883104 h 883104"/>
                <a:gd name="connsiteX3" fmla="*/ 441552 w 2135530"/>
                <a:gd name="connsiteY3" fmla="*/ 883103 h 883104"/>
                <a:gd name="connsiteX4" fmla="*/ 8971 w 2135530"/>
                <a:gd name="connsiteY4" fmla="*/ 530539 h 883104"/>
                <a:gd name="connsiteX5" fmla="*/ 0 w 2135530"/>
                <a:gd name="connsiteY5" fmla="*/ 441551 h 883104"/>
                <a:gd name="connsiteX6" fmla="*/ 8971 w 2135530"/>
                <a:gd name="connsiteY6" fmla="*/ 352564 h 883104"/>
                <a:gd name="connsiteX7" fmla="*/ 441552 w 2135530"/>
                <a:gd name="connsiteY7" fmla="*/ 0 h 883104"/>
                <a:gd name="connsiteX8" fmla="*/ 1164268 w 2135530"/>
                <a:gd name="connsiteY8" fmla="*/ 0 h 883104"/>
                <a:gd name="connsiteX9" fmla="*/ 1259060 w 2135530"/>
                <a:gd name="connsiteY9" fmla="*/ 0 h 883104"/>
                <a:gd name="connsiteX10" fmla="*/ 1886228 w 2135530"/>
                <a:gd name="connsiteY10" fmla="*/ 0 h 883104"/>
                <a:gd name="connsiteX11" fmla="*/ 1981776 w 2135530"/>
                <a:gd name="connsiteY11" fmla="*/ 0 h 883104"/>
                <a:gd name="connsiteX12" fmla="*/ 2135530 w 2135530"/>
                <a:gd name="connsiteY12" fmla="*/ 0 h 883104"/>
                <a:gd name="connsiteX13" fmla="*/ 2054207 w 2135530"/>
                <a:gd name="connsiteY13" fmla="*/ 25583 h 883104"/>
                <a:gd name="connsiteX14" fmla="*/ 1773379 w 2135530"/>
                <a:gd name="connsiteY14" fmla="*/ 454941 h 883104"/>
                <a:gd name="connsiteX15" fmla="*/ 1976103 w 2135530"/>
                <a:gd name="connsiteY15" fmla="*/ 841336 h 883104"/>
                <a:gd name="connsiteX16" fmla="*/ 2052033 w 2135530"/>
                <a:gd name="connsiteY16" fmla="*/ 883103 h 883104"/>
                <a:gd name="connsiteX17" fmla="*/ 1981784 w 2135530"/>
                <a:gd name="connsiteY17" fmla="*/ 883103 h 88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5530" h="883104">
                  <a:moveTo>
                    <a:pt x="1981775" y="883104"/>
                  </a:moveTo>
                  <a:lnTo>
                    <a:pt x="1259068" y="883103"/>
                  </a:lnTo>
                  <a:lnTo>
                    <a:pt x="1259059" y="883104"/>
                  </a:lnTo>
                  <a:lnTo>
                    <a:pt x="441552" y="883103"/>
                  </a:lnTo>
                  <a:cubicBezTo>
                    <a:pt x="228173" y="883103"/>
                    <a:pt x="50144" y="731747"/>
                    <a:pt x="8971" y="530539"/>
                  </a:cubicBezTo>
                  <a:lnTo>
                    <a:pt x="0" y="441551"/>
                  </a:lnTo>
                  <a:lnTo>
                    <a:pt x="8971" y="352564"/>
                  </a:lnTo>
                  <a:cubicBezTo>
                    <a:pt x="50144" y="151356"/>
                    <a:pt x="228173" y="0"/>
                    <a:pt x="441552" y="0"/>
                  </a:cubicBezTo>
                  <a:lnTo>
                    <a:pt x="1164268" y="0"/>
                  </a:lnTo>
                  <a:lnTo>
                    <a:pt x="1259060" y="0"/>
                  </a:lnTo>
                  <a:lnTo>
                    <a:pt x="1886228" y="0"/>
                  </a:lnTo>
                  <a:lnTo>
                    <a:pt x="1981776" y="0"/>
                  </a:lnTo>
                  <a:lnTo>
                    <a:pt x="2135530" y="0"/>
                  </a:lnTo>
                  <a:lnTo>
                    <a:pt x="2054207" y="25583"/>
                  </a:lnTo>
                  <a:cubicBezTo>
                    <a:pt x="1889176" y="96322"/>
                    <a:pt x="1773379" y="261927"/>
                    <a:pt x="1773379" y="454941"/>
                  </a:cubicBezTo>
                  <a:cubicBezTo>
                    <a:pt x="1773379" y="615786"/>
                    <a:pt x="1853794" y="757597"/>
                    <a:pt x="1976103" y="841336"/>
                  </a:cubicBezTo>
                  <a:lnTo>
                    <a:pt x="2052033" y="883103"/>
                  </a:lnTo>
                  <a:lnTo>
                    <a:pt x="1981784" y="883103"/>
                  </a:lnTo>
                  <a:close/>
                </a:path>
              </a:pathLst>
            </a:custGeom>
            <a:solidFill>
              <a:schemeClr val="accent2">
                <a:lumMod val="60000"/>
                <a:lumOff val="40000"/>
                <a:alpha val="92000"/>
              </a:schemeClr>
            </a:solidFill>
            <a:ln w="63500">
              <a:noFill/>
            </a:ln>
            <a:effectLst>
              <a:glow rad="25400">
                <a:srgbClr val="FFA219">
                  <a:alpha val="27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D438576A-2950-47AE-8AB5-A5653F14A949}"/>
                </a:ext>
              </a:extLst>
            </p:cNvPr>
            <p:cNvSpPr txBox="1"/>
            <p:nvPr/>
          </p:nvSpPr>
          <p:spPr>
            <a:xfrm>
              <a:off x="9832069" y="1261829"/>
              <a:ext cx="191188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baseline="0" noProof="0" dirty="0">
                  <a:ln>
                    <a:noFill/>
                  </a:ln>
                  <a:solidFill>
                    <a:prstClr val="white"/>
                  </a:solidFill>
                  <a:effectLst/>
                  <a:uLnTx/>
                  <a:uFillTx/>
                  <a:latin typeface="Calibri" panose="020F0502020204030204"/>
                  <a:ea typeface="+mn-ea"/>
                  <a:cs typeface="+mn-cs"/>
                </a:rPr>
                <a:t>Humidity</a:t>
              </a:r>
              <a:endParaRPr kumimoji="0" lang="en-PH" sz="3200" b="1" i="0" u="none" strike="noStrike" kern="1200" cap="none" spc="0" normalizeH="0" baseline="-25000" noProof="0" dirty="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B635CB4E-7FFA-403A-9A40-DBA8D9532FFC}"/>
              </a:ext>
            </a:extLst>
          </p:cNvPr>
          <p:cNvGrpSpPr/>
          <p:nvPr/>
        </p:nvGrpSpPr>
        <p:grpSpPr>
          <a:xfrm>
            <a:off x="4673273" y="2339583"/>
            <a:ext cx="3371800" cy="883104"/>
            <a:chOff x="8639718" y="2052916"/>
            <a:chExt cx="3371800" cy="883104"/>
          </a:xfrm>
        </p:grpSpPr>
        <p:sp>
          <p:nvSpPr>
            <p:cNvPr id="138" name="Freeform: Shape 137">
              <a:extLst>
                <a:ext uri="{FF2B5EF4-FFF2-40B4-BE49-F238E27FC236}">
                  <a16:creationId xmlns:a16="http://schemas.microsoft.com/office/drawing/2014/main" id="{79C4E55D-260B-4A40-A858-0C4611929BA1}"/>
                </a:ext>
              </a:extLst>
            </p:cNvPr>
            <p:cNvSpPr/>
            <p:nvPr/>
          </p:nvSpPr>
          <p:spPr>
            <a:xfrm rot="10800000">
              <a:off x="8639718" y="2052916"/>
              <a:ext cx="3371800" cy="883104"/>
            </a:xfrm>
            <a:custGeom>
              <a:avLst/>
              <a:gdLst>
                <a:gd name="connsiteX0" fmla="*/ 3318346 w 3371800"/>
                <a:gd name="connsiteY0" fmla="*/ 883104 h 883104"/>
                <a:gd name="connsiteX1" fmla="*/ 3081520 w 3371800"/>
                <a:gd name="connsiteY1" fmla="*/ 883104 h 883104"/>
                <a:gd name="connsiteX2" fmla="*/ 3081515 w 3371800"/>
                <a:gd name="connsiteY2" fmla="*/ 883104 h 883104"/>
                <a:gd name="connsiteX3" fmla="*/ 2482509 w 3371800"/>
                <a:gd name="connsiteY3" fmla="*/ 883103 h 883104"/>
                <a:gd name="connsiteX4" fmla="*/ 2482502 w 3371800"/>
                <a:gd name="connsiteY4" fmla="*/ 883104 h 883104"/>
                <a:gd name="connsiteX5" fmla="*/ 1858082 w 3371800"/>
                <a:gd name="connsiteY5" fmla="*/ 883103 h 883104"/>
                <a:gd name="connsiteX6" fmla="*/ 1858072 w 3371800"/>
                <a:gd name="connsiteY6" fmla="*/ 883104 h 883104"/>
                <a:gd name="connsiteX7" fmla="*/ 1259066 w 3371800"/>
                <a:gd name="connsiteY7" fmla="*/ 883103 h 883104"/>
                <a:gd name="connsiteX8" fmla="*/ 1259059 w 3371800"/>
                <a:gd name="connsiteY8" fmla="*/ 883104 h 883104"/>
                <a:gd name="connsiteX9" fmla="*/ 441552 w 3371800"/>
                <a:gd name="connsiteY9" fmla="*/ 883103 h 883104"/>
                <a:gd name="connsiteX10" fmla="*/ 8971 w 3371800"/>
                <a:gd name="connsiteY10" fmla="*/ 530539 h 883104"/>
                <a:gd name="connsiteX11" fmla="*/ 0 w 3371800"/>
                <a:gd name="connsiteY11" fmla="*/ 441552 h 883104"/>
                <a:gd name="connsiteX12" fmla="*/ 8971 w 3371800"/>
                <a:gd name="connsiteY12" fmla="*/ 352564 h 883104"/>
                <a:gd name="connsiteX13" fmla="*/ 441552 w 3371800"/>
                <a:gd name="connsiteY13" fmla="*/ 0 h 883104"/>
                <a:gd name="connsiteX14" fmla="*/ 1040565 w 3371800"/>
                <a:gd name="connsiteY14" fmla="*/ 0 h 883104"/>
                <a:gd name="connsiteX15" fmla="*/ 1259060 w 3371800"/>
                <a:gd name="connsiteY15" fmla="*/ 0 h 883104"/>
                <a:gd name="connsiteX16" fmla="*/ 1664995 w 3371800"/>
                <a:gd name="connsiteY16" fmla="*/ 0 h 883104"/>
                <a:gd name="connsiteX17" fmla="*/ 1858073 w 3371800"/>
                <a:gd name="connsiteY17" fmla="*/ 0 h 883104"/>
                <a:gd name="connsiteX18" fmla="*/ 2264008 w 3371800"/>
                <a:gd name="connsiteY18" fmla="*/ 0 h 883104"/>
                <a:gd name="connsiteX19" fmla="*/ 2482503 w 3371800"/>
                <a:gd name="connsiteY19" fmla="*/ 0 h 883104"/>
                <a:gd name="connsiteX20" fmla="*/ 2670906 w 3371800"/>
                <a:gd name="connsiteY20" fmla="*/ 0 h 883104"/>
                <a:gd name="connsiteX21" fmla="*/ 3081516 w 3371800"/>
                <a:gd name="connsiteY21" fmla="*/ 0 h 883104"/>
                <a:gd name="connsiteX22" fmla="*/ 3371800 w 3371800"/>
                <a:gd name="connsiteY22" fmla="*/ 0 h 883104"/>
                <a:gd name="connsiteX23" fmla="*/ 3351452 w 3371800"/>
                <a:gd name="connsiteY23" fmla="*/ 11193 h 883104"/>
                <a:gd name="connsiteX24" fmla="*/ 3115465 w 3371800"/>
                <a:gd name="connsiteY24" fmla="*/ 460989 h 883104"/>
                <a:gd name="connsiteX25" fmla="*/ 3272236 w 3371800"/>
                <a:gd name="connsiteY25" fmla="*/ 844549 h 88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71800" h="883104">
                  <a:moveTo>
                    <a:pt x="3318346" y="883104"/>
                  </a:moveTo>
                  <a:lnTo>
                    <a:pt x="3081520" y="883104"/>
                  </a:lnTo>
                  <a:lnTo>
                    <a:pt x="3081515" y="883104"/>
                  </a:lnTo>
                  <a:lnTo>
                    <a:pt x="2482509" y="883103"/>
                  </a:lnTo>
                  <a:lnTo>
                    <a:pt x="2482502" y="883104"/>
                  </a:lnTo>
                  <a:lnTo>
                    <a:pt x="1858082" y="883103"/>
                  </a:lnTo>
                  <a:lnTo>
                    <a:pt x="1858072" y="883104"/>
                  </a:lnTo>
                  <a:lnTo>
                    <a:pt x="1259066" y="883103"/>
                  </a:lnTo>
                  <a:lnTo>
                    <a:pt x="1259059" y="883104"/>
                  </a:lnTo>
                  <a:lnTo>
                    <a:pt x="441552" y="883103"/>
                  </a:lnTo>
                  <a:cubicBezTo>
                    <a:pt x="228173" y="883103"/>
                    <a:pt x="50144" y="731747"/>
                    <a:pt x="8971" y="530539"/>
                  </a:cubicBezTo>
                  <a:lnTo>
                    <a:pt x="0" y="441552"/>
                  </a:lnTo>
                  <a:lnTo>
                    <a:pt x="8971" y="352564"/>
                  </a:lnTo>
                  <a:cubicBezTo>
                    <a:pt x="50144" y="151357"/>
                    <a:pt x="228173" y="0"/>
                    <a:pt x="441552" y="0"/>
                  </a:cubicBezTo>
                  <a:lnTo>
                    <a:pt x="1040565" y="0"/>
                  </a:lnTo>
                  <a:lnTo>
                    <a:pt x="1259060" y="0"/>
                  </a:lnTo>
                  <a:lnTo>
                    <a:pt x="1664995" y="0"/>
                  </a:lnTo>
                  <a:lnTo>
                    <a:pt x="1858073" y="0"/>
                  </a:lnTo>
                  <a:lnTo>
                    <a:pt x="2264008" y="0"/>
                  </a:lnTo>
                  <a:lnTo>
                    <a:pt x="2482503" y="0"/>
                  </a:lnTo>
                  <a:lnTo>
                    <a:pt x="2670906" y="0"/>
                  </a:lnTo>
                  <a:lnTo>
                    <a:pt x="3081516" y="0"/>
                  </a:lnTo>
                  <a:lnTo>
                    <a:pt x="3371800" y="0"/>
                  </a:lnTo>
                  <a:lnTo>
                    <a:pt x="3351452" y="11193"/>
                  </a:lnTo>
                  <a:cubicBezTo>
                    <a:pt x="3209074" y="108672"/>
                    <a:pt x="3115465" y="273752"/>
                    <a:pt x="3115465" y="460989"/>
                  </a:cubicBezTo>
                  <a:cubicBezTo>
                    <a:pt x="3115465" y="610779"/>
                    <a:pt x="3175375" y="746388"/>
                    <a:pt x="3272236" y="844549"/>
                  </a:cubicBezTo>
                  <a:close/>
                </a:path>
              </a:pathLst>
            </a:custGeom>
            <a:solidFill>
              <a:srgbClr val="11FF39">
                <a:alpha val="45000"/>
              </a:srgbClr>
            </a:solidFill>
            <a:ln w="76200">
              <a:noFill/>
            </a:ln>
            <a:effectLst/>
            <a:scene3d>
              <a:camera prst="orthographicFront"/>
              <a:lightRig rig="threePt" dir="t"/>
            </a:scene3d>
            <a:sp3d>
              <a:contourClr>
                <a:srgbClr val="FFFF00"/>
              </a:contourClr>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PH" sz="2800" b="1"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44B52EFA-C593-426C-8AFB-02D0AAC65F88}"/>
                </a:ext>
              </a:extLst>
            </p:cNvPr>
            <p:cNvSpPr txBox="1"/>
            <p:nvPr/>
          </p:nvSpPr>
          <p:spPr>
            <a:xfrm>
              <a:off x="8803280" y="2167521"/>
              <a:ext cx="31668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baseline="0" noProof="0" dirty="0">
                  <a:ln>
                    <a:noFill/>
                  </a:ln>
                  <a:solidFill>
                    <a:prstClr val="white"/>
                  </a:solidFill>
                  <a:effectLst/>
                  <a:uLnTx/>
                  <a:uFillTx/>
                  <a:latin typeface="Calibri" panose="020F0502020204030204"/>
                  <a:ea typeface="+mn-ea"/>
                  <a:cs typeface="+mn-cs"/>
                </a:rPr>
                <a:t>COVID-19 Cases</a:t>
              </a:r>
              <a:endParaRPr kumimoji="0" lang="en-PH" sz="3200" b="1" i="0" u="none" strike="noStrike" kern="1200" cap="none" spc="0" normalizeH="0" baseline="-25000" noProof="0" dirty="0">
                <a:ln>
                  <a:noFill/>
                </a:ln>
                <a:solidFill>
                  <a:prstClr val="white"/>
                </a:solidFill>
                <a:effectLst/>
                <a:uLnTx/>
                <a:uFillTx/>
                <a:latin typeface="Calibri" panose="020F0502020204030204"/>
                <a:ea typeface="+mn-ea"/>
                <a:cs typeface="+mn-cs"/>
              </a:endParaRPr>
            </a:p>
          </p:txBody>
        </p:sp>
      </p:grpSp>
      <p:pic>
        <p:nvPicPr>
          <p:cNvPr id="145" name="Picture 144" descr="A picture containing clock&#10;&#10;Description automatically generated">
            <a:extLst>
              <a:ext uri="{FF2B5EF4-FFF2-40B4-BE49-F238E27FC236}">
                <a16:creationId xmlns:a16="http://schemas.microsoft.com/office/drawing/2014/main" id="{7CA41E39-8BB7-46F5-8874-16D285AC858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73146" y="2609877"/>
            <a:ext cx="2798307" cy="3627434"/>
          </a:xfrm>
          <a:prstGeom prst="rect">
            <a:avLst/>
          </a:prstGeom>
        </p:spPr>
      </p:pic>
      <p:sp>
        <p:nvSpPr>
          <p:cNvPr id="147" name="Freeform: Shape 146">
            <a:extLst>
              <a:ext uri="{FF2B5EF4-FFF2-40B4-BE49-F238E27FC236}">
                <a16:creationId xmlns:a16="http://schemas.microsoft.com/office/drawing/2014/main" id="{18D3EFB9-8CBF-4671-AB06-E09AEC96C2E9}"/>
              </a:ext>
            </a:extLst>
          </p:cNvPr>
          <p:cNvSpPr/>
          <p:nvPr/>
        </p:nvSpPr>
        <p:spPr>
          <a:xfrm>
            <a:off x="2480640" y="3454769"/>
            <a:ext cx="7033548" cy="3360555"/>
          </a:xfrm>
          <a:custGeom>
            <a:avLst/>
            <a:gdLst>
              <a:gd name="connsiteX0" fmla="*/ 3516774 w 7033548"/>
              <a:gd name="connsiteY0" fmla="*/ 0 h 3360555"/>
              <a:gd name="connsiteX1" fmla="*/ 7033548 w 7033548"/>
              <a:gd name="connsiteY1" fmla="*/ 3245256 h 3360555"/>
              <a:gd name="connsiteX2" fmla="*/ 7027239 w 7033548"/>
              <a:gd name="connsiteY2" fmla="*/ 3360555 h 3360555"/>
              <a:gd name="connsiteX3" fmla="*/ 6310 w 7033548"/>
              <a:gd name="connsiteY3" fmla="*/ 3360555 h 3360555"/>
              <a:gd name="connsiteX4" fmla="*/ 0 w 7033548"/>
              <a:gd name="connsiteY4" fmla="*/ 3245256 h 3360555"/>
              <a:gd name="connsiteX5" fmla="*/ 3516774 w 7033548"/>
              <a:gd name="connsiteY5" fmla="*/ 0 h 336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3548" h="3360555">
                <a:moveTo>
                  <a:pt x="3516774" y="0"/>
                </a:moveTo>
                <a:cubicBezTo>
                  <a:pt x="5459035" y="0"/>
                  <a:pt x="7033548" y="1452951"/>
                  <a:pt x="7033548" y="3245256"/>
                </a:cubicBezTo>
                <a:lnTo>
                  <a:pt x="7027239" y="3360555"/>
                </a:lnTo>
                <a:lnTo>
                  <a:pt x="6310" y="3360555"/>
                </a:lnTo>
                <a:lnTo>
                  <a:pt x="0" y="3245256"/>
                </a:lnTo>
                <a:cubicBezTo>
                  <a:pt x="0" y="1452951"/>
                  <a:pt x="1574513" y="0"/>
                  <a:pt x="3516774" y="0"/>
                </a:cubicBezTo>
                <a:close/>
              </a:path>
            </a:pathLst>
          </a:custGeom>
          <a:gradFill flip="none" rotWithShape="1">
            <a:gsLst>
              <a:gs pos="0">
                <a:srgbClr val="FFFF85"/>
              </a:gs>
              <a:gs pos="100000">
                <a:srgbClr val="FFFF85">
                  <a:alpha val="0"/>
                </a:srgbClr>
              </a:gs>
            </a:gsLst>
            <a:path path="circle">
              <a:fillToRect l="50000" t="50000" r="50000" b="50000"/>
            </a:path>
            <a:tileRect/>
          </a:gradFill>
          <a:ln w="635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4" name="Group 163">
            <a:extLst>
              <a:ext uri="{FF2B5EF4-FFF2-40B4-BE49-F238E27FC236}">
                <a16:creationId xmlns:a16="http://schemas.microsoft.com/office/drawing/2014/main" id="{5D13B3A4-6A97-47D4-99F3-D88E3B7D25EC}"/>
              </a:ext>
            </a:extLst>
          </p:cNvPr>
          <p:cNvGrpSpPr/>
          <p:nvPr/>
        </p:nvGrpSpPr>
        <p:grpSpPr>
          <a:xfrm>
            <a:off x="3854267" y="3917954"/>
            <a:ext cx="4379178" cy="2744991"/>
            <a:chOff x="3854267" y="3917954"/>
            <a:chExt cx="4379178" cy="2744991"/>
          </a:xfrm>
        </p:grpSpPr>
        <p:grpSp>
          <p:nvGrpSpPr>
            <p:cNvPr id="163" name="Group 162">
              <a:extLst>
                <a:ext uri="{FF2B5EF4-FFF2-40B4-BE49-F238E27FC236}">
                  <a16:creationId xmlns:a16="http://schemas.microsoft.com/office/drawing/2014/main" id="{A8683FE5-DD82-4BC3-992B-DF64B45AB7DB}"/>
                </a:ext>
              </a:extLst>
            </p:cNvPr>
            <p:cNvGrpSpPr/>
            <p:nvPr/>
          </p:nvGrpSpPr>
          <p:grpSpPr>
            <a:xfrm>
              <a:off x="3854267" y="3917954"/>
              <a:ext cx="4379178" cy="2744991"/>
              <a:chOff x="3854267" y="3917954"/>
              <a:chExt cx="4379178" cy="2744991"/>
            </a:xfrm>
          </p:grpSpPr>
          <p:pic>
            <p:nvPicPr>
              <p:cNvPr id="22" name="Picture 21">
                <a:extLst>
                  <a:ext uri="{FF2B5EF4-FFF2-40B4-BE49-F238E27FC236}">
                    <a16:creationId xmlns:a16="http://schemas.microsoft.com/office/drawing/2014/main" id="{BB293ECF-7FB1-49EB-87C5-A569F341ADA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54267" y="3917954"/>
                <a:ext cx="1972549" cy="2723276"/>
              </a:xfrm>
              <a:prstGeom prst="rect">
                <a:avLst/>
              </a:prstGeom>
            </p:spPr>
          </p:pic>
          <p:pic>
            <p:nvPicPr>
              <p:cNvPr id="162" name="Picture 161" descr="A close up of a computer&#10;&#10;Description automatically generated">
                <a:extLst>
                  <a:ext uri="{FF2B5EF4-FFF2-40B4-BE49-F238E27FC236}">
                    <a16:creationId xmlns:a16="http://schemas.microsoft.com/office/drawing/2014/main" id="{054D0DEF-6790-4624-9AF4-8769EBF72C2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82996" y="4301441"/>
                <a:ext cx="2850449" cy="2361504"/>
              </a:xfrm>
              <a:prstGeom prst="rect">
                <a:avLst/>
              </a:prstGeom>
            </p:spPr>
          </p:pic>
        </p:grpSp>
        <p:sp>
          <p:nvSpPr>
            <p:cNvPr id="149" name="Oval 148">
              <a:extLst>
                <a:ext uri="{FF2B5EF4-FFF2-40B4-BE49-F238E27FC236}">
                  <a16:creationId xmlns:a16="http://schemas.microsoft.com/office/drawing/2014/main" id="{65736C1D-1CB5-435C-A7C0-2582DEAD1FD4}"/>
                </a:ext>
              </a:extLst>
            </p:cNvPr>
            <p:cNvSpPr/>
            <p:nvPr/>
          </p:nvSpPr>
          <p:spPr>
            <a:xfrm>
              <a:off x="4241265" y="5273114"/>
              <a:ext cx="51405" cy="101645"/>
            </a:xfrm>
            <a:prstGeom prst="ellipse">
              <a:avLst/>
            </a:prstGeom>
            <a:solidFill>
              <a:schemeClr val="bg1">
                <a:lumMod val="50000"/>
              </a:schemeClr>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Oval 149">
              <a:extLst>
                <a:ext uri="{FF2B5EF4-FFF2-40B4-BE49-F238E27FC236}">
                  <a16:creationId xmlns:a16="http://schemas.microsoft.com/office/drawing/2014/main" id="{393D49EE-7D90-4BFE-A860-277050C37141}"/>
                </a:ext>
              </a:extLst>
            </p:cNvPr>
            <p:cNvSpPr/>
            <p:nvPr/>
          </p:nvSpPr>
          <p:spPr>
            <a:xfrm>
              <a:off x="4346841" y="5294378"/>
              <a:ext cx="51405" cy="101645"/>
            </a:xfrm>
            <a:prstGeom prst="ellipse">
              <a:avLst/>
            </a:prstGeom>
            <a:solidFill>
              <a:schemeClr val="bg1">
                <a:lumMod val="50000"/>
              </a:schemeClr>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Oval 150">
              <a:extLst>
                <a:ext uri="{FF2B5EF4-FFF2-40B4-BE49-F238E27FC236}">
                  <a16:creationId xmlns:a16="http://schemas.microsoft.com/office/drawing/2014/main" id="{3BA26663-73B9-4CD2-9FCB-D6A17FD1EDF2}"/>
                </a:ext>
              </a:extLst>
            </p:cNvPr>
            <p:cNvSpPr/>
            <p:nvPr/>
          </p:nvSpPr>
          <p:spPr>
            <a:xfrm>
              <a:off x="4456642" y="5315642"/>
              <a:ext cx="51405" cy="101645"/>
            </a:xfrm>
            <a:prstGeom prst="ellipse">
              <a:avLst/>
            </a:prstGeom>
            <a:solidFill>
              <a:schemeClr val="bg1">
                <a:lumMod val="50000"/>
              </a:schemeClr>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aphic 156" descr="Forest scene">
            <a:extLst>
              <a:ext uri="{FF2B5EF4-FFF2-40B4-BE49-F238E27FC236}">
                <a16:creationId xmlns:a16="http://schemas.microsoft.com/office/drawing/2014/main" id="{9FA9DA05-8DB3-4C0E-A5DA-BDE36A54B477}"/>
              </a:ext>
            </a:extLst>
          </p:cNvPr>
          <p:cNvGrpSpPr/>
          <p:nvPr/>
        </p:nvGrpSpPr>
        <p:grpSpPr>
          <a:xfrm rot="578088">
            <a:off x="5602115" y="4527152"/>
            <a:ext cx="1730145" cy="1628975"/>
            <a:chOff x="6441335" y="48636"/>
            <a:chExt cx="2886075" cy="2886075"/>
          </a:xfrm>
          <a:pattFill prst="lgGrid">
            <a:fgClr>
              <a:schemeClr val="accent6">
                <a:lumMod val="60000"/>
                <a:lumOff val="40000"/>
              </a:schemeClr>
            </a:fgClr>
            <a:bgClr>
              <a:schemeClr val="bg1"/>
            </a:bgClr>
          </a:pattFill>
        </p:grpSpPr>
        <p:sp>
          <p:nvSpPr>
            <p:cNvPr id="159" name="Freeform: Shape 158">
              <a:extLst>
                <a:ext uri="{FF2B5EF4-FFF2-40B4-BE49-F238E27FC236}">
                  <a16:creationId xmlns:a16="http://schemas.microsoft.com/office/drawing/2014/main" id="{47A3573E-B82F-49E9-9F68-18A8BE47279A}"/>
                </a:ext>
              </a:extLst>
            </p:cNvPr>
            <p:cNvSpPr/>
            <p:nvPr/>
          </p:nvSpPr>
          <p:spPr>
            <a:xfrm>
              <a:off x="7493550" y="393762"/>
              <a:ext cx="1713607" cy="2194620"/>
            </a:xfrm>
            <a:custGeom>
              <a:avLst/>
              <a:gdLst>
                <a:gd name="connsiteX0" fmla="*/ 1290917 w 1713607"/>
                <a:gd name="connsiteY0" fmla="*/ 1897895 h 2194619"/>
                <a:gd name="connsiteX1" fmla="*/ 1290917 w 1713607"/>
                <a:gd name="connsiteY1" fmla="*/ 1657389 h 2194619"/>
                <a:gd name="connsiteX2" fmla="*/ 1644161 w 1713607"/>
                <a:gd name="connsiteY2" fmla="*/ 1687452 h 2194619"/>
                <a:gd name="connsiteX3" fmla="*/ 1408465 w 1713607"/>
                <a:gd name="connsiteY3" fmla="*/ 1324889 h 2194619"/>
                <a:gd name="connsiteX4" fmla="*/ 1552769 w 1713607"/>
                <a:gd name="connsiteY4" fmla="*/ 1363671 h 2194619"/>
                <a:gd name="connsiteX5" fmla="*/ 1382911 w 1713607"/>
                <a:gd name="connsiteY5" fmla="*/ 1104525 h 2194619"/>
                <a:gd name="connsiteX6" fmla="*/ 1487832 w 1713607"/>
                <a:gd name="connsiteY6" fmla="*/ 1117753 h 2194619"/>
                <a:gd name="connsiteX7" fmla="*/ 1238307 w 1713607"/>
                <a:gd name="connsiteY7" fmla="*/ 754889 h 2194619"/>
                <a:gd name="connsiteX8" fmla="*/ 1110237 w 1713607"/>
                <a:gd name="connsiteY8" fmla="*/ 941883 h 2194619"/>
                <a:gd name="connsiteX9" fmla="*/ 855300 w 1713607"/>
                <a:gd name="connsiteY9" fmla="*/ 551060 h 2194619"/>
                <a:gd name="connsiteX10" fmla="*/ 1018243 w 1713607"/>
                <a:gd name="connsiteY10" fmla="*/ 571503 h 2194619"/>
                <a:gd name="connsiteX11" fmla="*/ 631329 w 1713607"/>
                <a:gd name="connsiteY11" fmla="*/ 0 h 2194619"/>
                <a:gd name="connsiteX12" fmla="*/ 244415 w 1713607"/>
                <a:gd name="connsiteY12" fmla="*/ 571202 h 2194619"/>
                <a:gd name="connsiteX13" fmla="*/ 407357 w 1713607"/>
                <a:gd name="connsiteY13" fmla="*/ 550759 h 2194619"/>
                <a:gd name="connsiteX14" fmla="*/ 142500 w 1713607"/>
                <a:gd name="connsiteY14" fmla="*/ 957215 h 2194619"/>
                <a:gd name="connsiteX15" fmla="*/ 366471 w 1713607"/>
                <a:gd name="connsiteY15" fmla="*/ 897088 h 2194619"/>
                <a:gd name="connsiteX16" fmla="*/ 0 w 1713607"/>
                <a:gd name="connsiteY16" fmla="*/ 1466487 h 2194619"/>
                <a:gd name="connsiteX17" fmla="*/ 541139 w 1713607"/>
                <a:gd name="connsiteY17" fmla="*/ 1364572 h 2194619"/>
                <a:gd name="connsiteX18" fmla="*/ 541139 w 1713607"/>
                <a:gd name="connsiteY18" fmla="*/ 1734651 h 2194619"/>
                <a:gd name="connsiteX19" fmla="*/ 67642 w 1713607"/>
                <a:gd name="connsiteY19" fmla="*/ 1860316 h 2194619"/>
                <a:gd name="connsiteX20" fmla="*/ 431107 w 1713607"/>
                <a:gd name="connsiteY20" fmla="*/ 2210253 h 2194619"/>
                <a:gd name="connsiteX21" fmla="*/ 1713607 w 1713607"/>
                <a:gd name="connsiteY21" fmla="*/ 2210253 h 2194619"/>
                <a:gd name="connsiteX22" fmla="*/ 1290917 w 1713607"/>
                <a:gd name="connsiteY22" fmla="*/ 1897895 h 2194619"/>
                <a:gd name="connsiteX23" fmla="*/ 1102721 w 1713607"/>
                <a:gd name="connsiteY23" fmla="*/ 952705 h 2194619"/>
                <a:gd name="connsiteX24" fmla="*/ 1014936 w 1713607"/>
                <a:gd name="connsiteY24" fmla="*/ 1081076 h 2194619"/>
                <a:gd name="connsiteX25" fmla="*/ 894683 w 1713607"/>
                <a:gd name="connsiteY25" fmla="*/ 896186 h 2194619"/>
                <a:gd name="connsiteX26" fmla="*/ 1005917 w 1713607"/>
                <a:gd name="connsiteY26" fmla="*/ 1420791 h 2194619"/>
                <a:gd name="connsiteX27" fmla="*/ 832452 w 1713607"/>
                <a:gd name="connsiteY27" fmla="*/ 1687452 h 2194619"/>
                <a:gd name="connsiteX28" fmla="*/ 1172468 w 1713607"/>
                <a:gd name="connsiteY28" fmla="*/ 1657389 h 2194619"/>
                <a:gd name="connsiteX29" fmla="*/ 1172468 w 1713607"/>
                <a:gd name="connsiteY29" fmla="*/ 1849493 h 2194619"/>
                <a:gd name="connsiteX30" fmla="*/ 691456 w 1713607"/>
                <a:gd name="connsiteY30" fmla="*/ 1740364 h 2194619"/>
                <a:gd name="connsiteX31" fmla="*/ 691456 w 1713607"/>
                <a:gd name="connsiteY31" fmla="*/ 1364572 h 219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13607" h="2194619">
                  <a:moveTo>
                    <a:pt x="1290917" y="1897895"/>
                  </a:moveTo>
                  <a:lnTo>
                    <a:pt x="1290917" y="1657389"/>
                  </a:lnTo>
                  <a:lnTo>
                    <a:pt x="1644161" y="1687452"/>
                  </a:lnTo>
                  <a:lnTo>
                    <a:pt x="1408465" y="1324889"/>
                  </a:lnTo>
                  <a:lnTo>
                    <a:pt x="1552769" y="1363671"/>
                  </a:lnTo>
                  <a:lnTo>
                    <a:pt x="1382911" y="1104525"/>
                  </a:lnTo>
                  <a:lnTo>
                    <a:pt x="1487832" y="1117753"/>
                  </a:lnTo>
                  <a:lnTo>
                    <a:pt x="1238307" y="754889"/>
                  </a:lnTo>
                  <a:lnTo>
                    <a:pt x="1110237" y="941883"/>
                  </a:lnTo>
                  <a:lnTo>
                    <a:pt x="855300" y="551060"/>
                  </a:lnTo>
                  <a:lnTo>
                    <a:pt x="1018243" y="571503"/>
                  </a:lnTo>
                  <a:lnTo>
                    <a:pt x="631329" y="0"/>
                  </a:lnTo>
                  <a:lnTo>
                    <a:pt x="244415" y="571202"/>
                  </a:lnTo>
                  <a:lnTo>
                    <a:pt x="407357" y="550759"/>
                  </a:lnTo>
                  <a:lnTo>
                    <a:pt x="142500" y="957215"/>
                  </a:lnTo>
                  <a:lnTo>
                    <a:pt x="366471" y="897088"/>
                  </a:lnTo>
                  <a:lnTo>
                    <a:pt x="0" y="1466487"/>
                  </a:lnTo>
                  <a:lnTo>
                    <a:pt x="541139" y="1364572"/>
                  </a:lnTo>
                  <a:lnTo>
                    <a:pt x="541139" y="1734651"/>
                  </a:lnTo>
                  <a:cubicBezTo>
                    <a:pt x="363165" y="1738560"/>
                    <a:pt x="197215" y="1777341"/>
                    <a:pt x="67642" y="1860316"/>
                  </a:cubicBezTo>
                  <a:cubicBezTo>
                    <a:pt x="187896" y="1922848"/>
                    <a:pt x="315063" y="2030174"/>
                    <a:pt x="431107" y="2210253"/>
                  </a:cubicBezTo>
                  <a:lnTo>
                    <a:pt x="1713607" y="2210253"/>
                  </a:lnTo>
                  <a:cubicBezTo>
                    <a:pt x="1616803" y="2087294"/>
                    <a:pt x="1466186" y="1979667"/>
                    <a:pt x="1290917" y="1897895"/>
                  </a:cubicBezTo>
                  <a:close/>
                  <a:moveTo>
                    <a:pt x="1102721" y="952705"/>
                  </a:moveTo>
                  <a:lnTo>
                    <a:pt x="1014936" y="1081076"/>
                  </a:lnTo>
                  <a:lnTo>
                    <a:pt x="894683" y="896186"/>
                  </a:lnTo>
                  <a:close/>
                  <a:moveTo>
                    <a:pt x="1005917" y="1420791"/>
                  </a:moveTo>
                  <a:lnTo>
                    <a:pt x="832452" y="1687452"/>
                  </a:lnTo>
                  <a:lnTo>
                    <a:pt x="1172468" y="1657389"/>
                  </a:lnTo>
                  <a:lnTo>
                    <a:pt x="1172468" y="1849493"/>
                  </a:lnTo>
                  <a:cubicBezTo>
                    <a:pt x="1017937" y="1791083"/>
                    <a:pt x="856061" y="1754358"/>
                    <a:pt x="691456" y="1740364"/>
                  </a:cubicBezTo>
                  <a:lnTo>
                    <a:pt x="691456" y="1364572"/>
                  </a:lnTo>
                  <a:close/>
                </a:path>
              </a:pathLst>
            </a:custGeom>
            <a:solidFill>
              <a:schemeClr val="accent6">
                <a:lumMod val="75000"/>
              </a:schemeClr>
            </a:solidFill>
            <a:ln w="30063"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A4D56CFB-FEF4-48DF-83C7-8517D90AF949}"/>
                </a:ext>
              </a:extLst>
            </p:cNvPr>
            <p:cNvSpPr/>
            <p:nvPr/>
          </p:nvSpPr>
          <p:spPr>
            <a:xfrm>
              <a:off x="6561588" y="1295060"/>
              <a:ext cx="1232595" cy="1292721"/>
            </a:xfrm>
            <a:custGeom>
              <a:avLst/>
              <a:gdLst>
                <a:gd name="connsiteX0" fmla="*/ 847484 w 1232594"/>
                <a:gd name="connsiteY0" fmla="*/ 992088 h 1292721"/>
                <a:gd name="connsiteX1" fmla="*/ 841772 w 1232594"/>
                <a:gd name="connsiteY1" fmla="*/ 992088 h 1292721"/>
                <a:gd name="connsiteX2" fmla="*/ 841772 w 1232594"/>
                <a:gd name="connsiteY2" fmla="*/ 888069 h 1292721"/>
                <a:gd name="connsiteX3" fmla="*/ 992088 w 1232594"/>
                <a:gd name="connsiteY3" fmla="*/ 918133 h 1292721"/>
                <a:gd name="connsiteX4" fmla="*/ 882057 w 1232594"/>
                <a:gd name="connsiteY4" fmla="*/ 715506 h 1292721"/>
                <a:gd name="connsiteX5" fmla="*/ 962025 w 1232594"/>
                <a:gd name="connsiteY5" fmla="*/ 737753 h 1292721"/>
                <a:gd name="connsiteX6" fmla="*/ 867326 w 1232594"/>
                <a:gd name="connsiteY6" fmla="*/ 593750 h 1292721"/>
                <a:gd name="connsiteX7" fmla="*/ 925648 w 1232594"/>
                <a:gd name="connsiteY7" fmla="*/ 600965 h 1292721"/>
                <a:gd name="connsiteX8" fmla="*/ 781645 w 1232594"/>
                <a:gd name="connsiteY8" fmla="*/ 407057 h 1292721"/>
                <a:gd name="connsiteX9" fmla="*/ 649367 w 1232594"/>
                <a:gd name="connsiteY9" fmla="*/ 600364 h 1292721"/>
                <a:gd name="connsiteX10" fmla="*/ 707389 w 1232594"/>
                <a:gd name="connsiteY10" fmla="*/ 593149 h 1292721"/>
                <a:gd name="connsiteX11" fmla="*/ 656281 w 1232594"/>
                <a:gd name="connsiteY11" fmla="*/ 671012 h 1292721"/>
                <a:gd name="connsiteX12" fmla="*/ 543544 w 1232594"/>
                <a:gd name="connsiteY12" fmla="*/ 490633 h 1292721"/>
                <a:gd name="connsiteX13" fmla="*/ 667405 w 1232594"/>
                <a:gd name="connsiteY13" fmla="*/ 524003 h 1292721"/>
                <a:gd name="connsiteX14" fmla="*/ 520997 w 1232594"/>
                <a:gd name="connsiteY14" fmla="*/ 301234 h 1292721"/>
                <a:gd name="connsiteX15" fmla="*/ 611187 w 1232594"/>
                <a:gd name="connsiteY15" fmla="*/ 312357 h 1292721"/>
                <a:gd name="connsiteX16" fmla="*/ 397136 w 1232594"/>
                <a:gd name="connsiteY16" fmla="*/ 0 h 1292721"/>
                <a:gd name="connsiteX17" fmla="*/ 183085 w 1232594"/>
                <a:gd name="connsiteY17" fmla="*/ 311756 h 1292721"/>
                <a:gd name="connsiteX18" fmla="*/ 273275 w 1232594"/>
                <a:gd name="connsiteY18" fmla="*/ 300633 h 1292721"/>
                <a:gd name="connsiteX19" fmla="*/ 126867 w 1232594"/>
                <a:gd name="connsiteY19" fmla="*/ 523402 h 1292721"/>
                <a:gd name="connsiteX20" fmla="*/ 250728 w 1232594"/>
                <a:gd name="connsiteY20" fmla="*/ 490031 h 1292721"/>
                <a:gd name="connsiteX21" fmla="*/ 48101 w 1232594"/>
                <a:gd name="connsiteY21" fmla="*/ 802088 h 1292721"/>
                <a:gd name="connsiteX22" fmla="*/ 330696 w 1232594"/>
                <a:gd name="connsiteY22" fmla="*/ 767816 h 1292721"/>
                <a:gd name="connsiteX23" fmla="*/ 330696 w 1232594"/>
                <a:gd name="connsiteY23" fmla="*/ 1068449 h 1292721"/>
                <a:gd name="connsiteX24" fmla="*/ 0 w 1232594"/>
                <a:gd name="connsiteY24" fmla="*/ 1308955 h 1292721"/>
                <a:gd name="connsiteX25" fmla="*/ 1254240 w 1232594"/>
                <a:gd name="connsiteY25" fmla="*/ 1308955 h 1292721"/>
                <a:gd name="connsiteX26" fmla="*/ 847484 w 1232594"/>
                <a:gd name="connsiteY26" fmla="*/ 992088 h 1292721"/>
                <a:gd name="connsiteX27" fmla="*/ 420886 w 1232594"/>
                <a:gd name="connsiteY27" fmla="*/ 1033275 h 1292721"/>
                <a:gd name="connsiteX28" fmla="*/ 420886 w 1232594"/>
                <a:gd name="connsiteY28" fmla="*/ 767816 h 1292721"/>
                <a:gd name="connsiteX29" fmla="*/ 656883 w 1232594"/>
                <a:gd name="connsiteY29" fmla="*/ 794873 h 1292721"/>
                <a:gd name="connsiteX30" fmla="*/ 601266 w 1232594"/>
                <a:gd name="connsiteY30" fmla="*/ 918133 h 1292721"/>
                <a:gd name="connsiteX31" fmla="*/ 751582 w 1232594"/>
                <a:gd name="connsiteY31" fmla="*/ 888069 h 1292721"/>
                <a:gd name="connsiteX32" fmla="*/ 751582 w 1232594"/>
                <a:gd name="connsiteY32" fmla="*/ 984572 h 1292721"/>
                <a:gd name="connsiteX33" fmla="*/ 420886 w 1232594"/>
                <a:gd name="connsiteY33" fmla="*/ 1033275 h 129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32594" h="1292721">
                  <a:moveTo>
                    <a:pt x="847484" y="992088"/>
                  </a:moveTo>
                  <a:lnTo>
                    <a:pt x="841772" y="992088"/>
                  </a:lnTo>
                  <a:lnTo>
                    <a:pt x="841772" y="888069"/>
                  </a:lnTo>
                  <a:lnTo>
                    <a:pt x="992088" y="918133"/>
                  </a:lnTo>
                  <a:lnTo>
                    <a:pt x="882057" y="715506"/>
                  </a:lnTo>
                  <a:lnTo>
                    <a:pt x="962025" y="737753"/>
                  </a:lnTo>
                  <a:lnTo>
                    <a:pt x="867326" y="593750"/>
                  </a:lnTo>
                  <a:lnTo>
                    <a:pt x="925648" y="600965"/>
                  </a:lnTo>
                  <a:lnTo>
                    <a:pt x="781645" y="407057"/>
                  </a:lnTo>
                  <a:lnTo>
                    <a:pt x="649367" y="600364"/>
                  </a:lnTo>
                  <a:lnTo>
                    <a:pt x="707389" y="593149"/>
                  </a:lnTo>
                  <a:lnTo>
                    <a:pt x="656281" y="671012"/>
                  </a:lnTo>
                  <a:lnTo>
                    <a:pt x="543544" y="490633"/>
                  </a:lnTo>
                  <a:lnTo>
                    <a:pt x="667405" y="524003"/>
                  </a:lnTo>
                  <a:lnTo>
                    <a:pt x="520997" y="301234"/>
                  </a:lnTo>
                  <a:lnTo>
                    <a:pt x="611187" y="312357"/>
                  </a:lnTo>
                  <a:lnTo>
                    <a:pt x="397136" y="0"/>
                  </a:lnTo>
                  <a:lnTo>
                    <a:pt x="183085" y="311756"/>
                  </a:lnTo>
                  <a:lnTo>
                    <a:pt x="273275" y="300633"/>
                  </a:lnTo>
                  <a:lnTo>
                    <a:pt x="126867" y="523402"/>
                  </a:lnTo>
                  <a:lnTo>
                    <a:pt x="250728" y="490031"/>
                  </a:lnTo>
                  <a:lnTo>
                    <a:pt x="48101" y="802088"/>
                  </a:lnTo>
                  <a:lnTo>
                    <a:pt x="330696" y="767816"/>
                  </a:lnTo>
                  <a:lnTo>
                    <a:pt x="330696" y="1068449"/>
                  </a:lnTo>
                  <a:cubicBezTo>
                    <a:pt x="205461" y="1125648"/>
                    <a:pt x="93001" y="1207435"/>
                    <a:pt x="0" y="1308955"/>
                  </a:cubicBezTo>
                  <a:lnTo>
                    <a:pt x="1254240" y="1308955"/>
                  </a:lnTo>
                  <a:cubicBezTo>
                    <a:pt x="1118053" y="1118054"/>
                    <a:pt x="970743" y="1030269"/>
                    <a:pt x="847484" y="992088"/>
                  </a:cubicBezTo>
                  <a:close/>
                  <a:moveTo>
                    <a:pt x="420886" y="1033275"/>
                  </a:moveTo>
                  <a:lnTo>
                    <a:pt x="420886" y="767816"/>
                  </a:lnTo>
                  <a:lnTo>
                    <a:pt x="656883" y="794873"/>
                  </a:lnTo>
                  <a:lnTo>
                    <a:pt x="601266" y="918133"/>
                  </a:lnTo>
                  <a:lnTo>
                    <a:pt x="751582" y="888069"/>
                  </a:lnTo>
                  <a:lnTo>
                    <a:pt x="751582" y="984572"/>
                  </a:lnTo>
                  <a:cubicBezTo>
                    <a:pt x="639359" y="981464"/>
                    <a:pt x="527451" y="997948"/>
                    <a:pt x="420886" y="1033275"/>
                  </a:cubicBezTo>
                  <a:close/>
                </a:path>
              </a:pathLst>
            </a:custGeom>
            <a:solidFill>
              <a:schemeClr val="accent6">
                <a:lumMod val="60000"/>
                <a:lumOff val="40000"/>
              </a:schemeClr>
            </a:solidFill>
            <a:ln w="30063" cap="flat">
              <a:solidFill>
                <a:schemeClr val="accent6">
                  <a:lumMod val="60000"/>
                  <a:lumOff val="4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5" name="Oval 164">
            <a:extLst>
              <a:ext uri="{FF2B5EF4-FFF2-40B4-BE49-F238E27FC236}">
                <a16:creationId xmlns:a16="http://schemas.microsoft.com/office/drawing/2014/main" id="{17E8BF32-68B0-48FB-87BA-8110ED8F820A}"/>
              </a:ext>
            </a:extLst>
          </p:cNvPr>
          <p:cNvSpPr/>
          <p:nvPr/>
        </p:nvSpPr>
        <p:spPr>
          <a:xfrm>
            <a:off x="4242418" y="5269927"/>
            <a:ext cx="51405" cy="101645"/>
          </a:xfrm>
          <a:prstGeom prst="ellipse">
            <a:avLst/>
          </a:prstGeom>
          <a:solidFill>
            <a:schemeClr val="bg1">
              <a:lumMod val="50000"/>
            </a:schemeClr>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5307E6E7-4884-4754-A24B-761E22BD896C}"/>
              </a:ext>
            </a:extLst>
          </p:cNvPr>
          <p:cNvSpPr/>
          <p:nvPr/>
        </p:nvSpPr>
        <p:spPr>
          <a:xfrm>
            <a:off x="4347994" y="5291191"/>
            <a:ext cx="51405" cy="101645"/>
          </a:xfrm>
          <a:prstGeom prst="ellipse">
            <a:avLst/>
          </a:prstGeom>
          <a:solidFill>
            <a:schemeClr val="bg1">
              <a:lumMod val="50000"/>
            </a:schemeClr>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Oval 166">
            <a:extLst>
              <a:ext uri="{FF2B5EF4-FFF2-40B4-BE49-F238E27FC236}">
                <a16:creationId xmlns:a16="http://schemas.microsoft.com/office/drawing/2014/main" id="{4FBEE4AA-F235-4783-87A4-0373C967B693}"/>
              </a:ext>
            </a:extLst>
          </p:cNvPr>
          <p:cNvSpPr/>
          <p:nvPr/>
        </p:nvSpPr>
        <p:spPr>
          <a:xfrm>
            <a:off x="4457795" y="5312455"/>
            <a:ext cx="51405" cy="101645"/>
          </a:xfrm>
          <a:prstGeom prst="ellipse">
            <a:avLst/>
          </a:prstGeom>
          <a:solidFill>
            <a:schemeClr val="bg1">
              <a:lumMod val="50000"/>
            </a:schemeClr>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9" name="Picture 168" descr="A screenshot of a social media post&#10;&#10;Description automatically generated">
            <a:extLst>
              <a:ext uri="{FF2B5EF4-FFF2-40B4-BE49-F238E27FC236}">
                <a16:creationId xmlns:a16="http://schemas.microsoft.com/office/drawing/2014/main" id="{F38A01C1-E4CF-47CB-BEBD-70FA35DA0F1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1"/>
          <a:stretch/>
        </p:blipFill>
        <p:spPr>
          <a:xfrm>
            <a:off x="6828757" y="287356"/>
            <a:ext cx="5161504" cy="3259152"/>
          </a:xfrm>
          <a:prstGeom prst="rect">
            <a:avLst/>
          </a:prstGeom>
        </p:spPr>
      </p:pic>
      <p:sp useBgFill="1">
        <p:nvSpPr>
          <p:cNvPr id="170" name="Rectangle 169">
            <a:extLst>
              <a:ext uri="{FF2B5EF4-FFF2-40B4-BE49-F238E27FC236}">
                <a16:creationId xmlns:a16="http://schemas.microsoft.com/office/drawing/2014/main" id="{C5D20ACE-F5C0-427E-8105-B70CA3D115EF}"/>
              </a:ext>
            </a:extLst>
          </p:cNvPr>
          <p:cNvSpPr/>
          <p:nvPr/>
        </p:nvSpPr>
        <p:spPr>
          <a:xfrm>
            <a:off x="6132600" y="228617"/>
            <a:ext cx="5908196" cy="1596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E8FE709E-336F-49BD-B924-6808C58F0951}"/>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32930" y="5645459"/>
            <a:ext cx="1018120" cy="1024217"/>
          </a:xfrm>
          <a:prstGeom prst="rect">
            <a:avLst/>
          </a:prstGeom>
          <a:effectLst>
            <a:glow rad="139700">
              <a:schemeClr val="accent4">
                <a:satMod val="175000"/>
                <a:alpha val="40000"/>
              </a:schemeClr>
            </a:glow>
          </a:effectLst>
        </p:spPr>
      </p:pic>
      <p:pic>
        <p:nvPicPr>
          <p:cNvPr id="65" name="Picture 64">
            <a:extLst>
              <a:ext uri="{FF2B5EF4-FFF2-40B4-BE49-F238E27FC236}">
                <a16:creationId xmlns:a16="http://schemas.microsoft.com/office/drawing/2014/main" id="{34E785F5-0F6C-4A28-A0CC-0B0FCBD88AFD}"/>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30813" y="3363543"/>
            <a:ext cx="1012024" cy="1030313"/>
          </a:xfrm>
          <a:prstGeom prst="rect">
            <a:avLst/>
          </a:prstGeom>
          <a:effectLst>
            <a:glow rad="139700">
              <a:schemeClr val="accent4">
                <a:satMod val="175000"/>
                <a:alpha val="40000"/>
              </a:schemeClr>
            </a:glow>
          </a:effectLst>
        </p:spPr>
      </p:pic>
      <p:pic>
        <p:nvPicPr>
          <p:cNvPr id="82" name="Picture 81">
            <a:extLst>
              <a:ext uri="{FF2B5EF4-FFF2-40B4-BE49-F238E27FC236}">
                <a16:creationId xmlns:a16="http://schemas.microsoft.com/office/drawing/2014/main" id="{152F9C5D-F918-4CBC-A100-19E8C5BDE3BA}"/>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53916" y="2237140"/>
            <a:ext cx="1018120" cy="1030313"/>
          </a:xfrm>
          <a:prstGeom prst="rect">
            <a:avLst/>
          </a:prstGeom>
          <a:effectLst>
            <a:glow rad="139700">
              <a:schemeClr val="accent4">
                <a:satMod val="175000"/>
                <a:alpha val="40000"/>
              </a:schemeClr>
            </a:glow>
          </a:effectLst>
        </p:spPr>
      </p:pic>
      <p:pic>
        <p:nvPicPr>
          <p:cNvPr id="109" name="Picture 108">
            <a:extLst>
              <a:ext uri="{FF2B5EF4-FFF2-40B4-BE49-F238E27FC236}">
                <a16:creationId xmlns:a16="http://schemas.microsoft.com/office/drawing/2014/main" id="{6C3942E3-FA14-40F0-875A-B7168DEB6F4F}"/>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33049" y="4521665"/>
            <a:ext cx="1012024" cy="1030313"/>
          </a:xfrm>
          <a:prstGeom prst="rect">
            <a:avLst/>
          </a:prstGeom>
          <a:effectLst>
            <a:glow rad="139700">
              <a:schemeClr val="accent4">
                <a:satMod val="175000"/>
                <a:alpha val="40000"/>
              </a:schemeClr>
            </a:glow>
          </a:effectLst>
        </p:spPr>
      </p:pic>
      <p:pic>
        <p:nvPicPr>
          <p:cNvPr id="141" name="Picture 140">
            <a:extLst>
              <a:ext uri="{FF2B5EF4-FFF2-40B4-BE49-F238E27FC236}">
                <a16:creationId xmlns:a16="http://schemas.microsoft.com/office/drawing/2014/main" id="{DA8721DE-BAF3-4571-AD8A-690A96199F47}"/>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02717" y="2289478"/>
            <a:ext cx="951058" cy="963251"/>
          </a:xfrm>
          <a:prstGeom prst="rect">
            <a:avLst/>
          </a:prstGeom>
        </p:spPr>
      </p:pic>
      <p:sp>
        <p:nvSpPr>
          <p:cNvPr id="168" name="Content Placeholder 4">
            <a:extLst>
              <a:ext uri="{FF2B5EF4-FFF2-40B4-BE49-F238E27FC236}">
                <a16:creationId xmlns:a16="http://schemas.microsoft.com/office/drawing/2014/main" id="{5B5577AB-3746-43D6-BF61-16EDEE93A938}"/>
              </a:ext>
            </a:extLst>
          </p:cNvPr>
          <p:cNvSpPr txBox="1">
            <a:spLocks/>
          </p:cNvSpPr>
          <p:nvPr/>
        </p:nvSpPr>
        <p:spPr>
          <a:xfrm>
            <a:off x="8298355" y="4576169"/>
            <a:ext cx="3660596" cy="2137445"/>
          </a:xfrm>
          <a:prstGeom prst="parallelogram">
            <a:avLst/>
          </a:prstGeom>
          <a:solidFill>
            <a:srgbClr val="11FF39">
              <a:alpha val="45000"/>
            </a:srgbClr>
          </a:solidFill>
          <a:ln w="76200">
            <a:solidFill>
              <a:srgbClr val="11FF39"/>
            </a:solidFill>
          </a:ln>
          <a:effectLst/>
          <a:scene3d>
            <a:camera prst="orthographicFront"/>
            <a:lightRig rig="threePt" dir="t"/>
          </a:scene3d>
          <a:sp3d>
            <a:contourClr>
              <a:srgbClr val="FFFF00"/>
            </a:contourClr>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PH" sz="28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6AEFEBF9-F494-4D1C-9F0A-676CB793461F}"/>
              </a:ext>
            </a:extLst>
          </p:cNvPr>
          <p:cNvSpPr txBox="1"/>
          <p:nvPr/>
        </p:nvSpPr>
        <p:spPr>
          <a:xfrm>
            <a:off x="8619159" y="4510998"/>
            <a:ext cx="3166895"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and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computations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“Random Forest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Regression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Technique”…</a:t>
            </a:r>
          </a:p>
        </p:txBody>
      </p:sp>
    </p:spTree>
    <p:extLst>
      <p:ext uri="{BB962C8B-B14F-4D97-AF65-F5344CB8AC3E}">
        <p14:creationId xmlns:p14="http://schemas.microsoft.com/office/powerpoint/2010/main" val="3081479923"/>
      </p:ext>
    </p:extLst>
  </p:cSld>
  <p:clrMapOvr>
    <a:masterClrMapping/>
  </p:clrMapOvr>
  <mc:AlternateContent xmlns:mc="http://schemas.openxmlformats.org/markup-compatibility/2006">
    <mc:Choice xmlns:p14="http://schemas.microsoft.com/office/powerpoint/2010/main" Requires="p14">
      <p:transition spd="slow" p14:dur="1500" advClick="0" advTm="2000">
        <p14:vortex dir="r"/>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right)">
                                      <p:cBhvr>
                                        <p:cTn id="7" dur="500"/>
                                        <p:tgtEl>
                                          <p:spTgt spid="1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25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wipe(left)">
                                      <p:cBhvr>
                                        <p:cTn id="14" dur="1450"/>
                                        <p:tgtEl>
                                          <p:spTgt spid="21">
                                            <p:txEl>
                                              <p:pRg st="0" end="0"/>
                                            </p:txEl>
                                          </p:spTgt>
                                        </p:tgtEl>
                                      </p:cBhvr>
                                    </p:animEffect>
                                  </p:childTnLst>
                                </p:cTn>
                              </p:par>
                            </p:childTnLst>
                          </p:cTn>
                        </p:par>
                        <p:par>
                          <p:cTn id="15" fill="hold">
                            <p:stCondLst>
                              <p:cond delay="1950"/>
                            </p:stCondLst>
                            <p:childTnLst>
                              <p:par>
                                <p:cTn id="16" presetID="22" presetClass="entr" presetSubtype="8" fill="hold" grpId="0" nodeType="afterEffect">
                                  <p:stCondLst>
                                    <p:cond delay="0"/>
                                  </p:stCondLst>
                                  <p:childTnLst>
                                    <p:set>
                                      <p:cBhvr>
                                        <p:cTn id="17" dur="1" fill="hold">
                                          <p:stCondLst>
                                            <p:cond delay="0"/>
                                          </p:stCondLst>
                                        </p:cTn>
                                        <p:tgtEl>
                                          <p:spTgt spid="21">
                                            <p:txEl>
                                              <p:pRg st="1" end="1"/>
                                            </p:txEl>
                                          </p:spTgt>
                                        </p:tgtEl>
                                        <p:attrNameLst>
                                          <p:attrName>style.visibility</p:attrName>
                                        </p:attrNameLst>
                                      </p:cBhvr>
                                      <p:to>
                                        <p:strVal val="visible"/>
                                      </p:to>
                                    </p:set>
                                    <p:animEffect transition="in" filter="wipe(left)">
                                      <p:cBhvr>
                                        <p:cTn id="18" dur="1500"/>
                                        <p:tgtEl>
                                          <p:spTgt spid="21">
                                            <p:txEl>
                                              <p:pRg st="1" end="1"/>
                                            </p:txEl>
                                          </p:spTgt>
                                        </p:tgtEl>
                                      </p:cBhvr>
                                    </p:animEffect>
                                  </p:childTnLst>
                                </p:cTn>
                              </p:par>
                            </p:childTnLst>
                          </p:cTn>
                        </p:par>
                        <p:par>
                          <p:cTn id="19" fill="hold">
                            <p:stCondLst>
                              <p:cond delay="3450"/>
                            </p:stCondLst>
                            <p:childTnLst>
                              <p:par>
                                <p:cTn id="20" presetID="6" presetClass="emph" presetSubtype="0" fill="hold" nodeType="afterEffect">
                                  <p:stCondLst>
                                    <p:cond delay="0"/>
                                  </p:stCondLst>
                                  <p:childTnLst>
                                    <p:animScale>
                                      <p:cBhvr>
                                        <p:cTn id="21" dur="400" fill="hold"/>
                                        <p:tgtEl>
                                          <p:spTgt spid="169"/>
                                        </p:tgtEl>
                                      </p:cBhvr>
                                      <p:by x="50000" y="50000"/>
                                    </p:animScale>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3950"/>
                            </p:stCondLst>
                            <p:childTnLst>
                              <p:par>
                                <p:cTn id="26" presetID="49" presetClass="entr" presetSubtype="0" decel="100000" fill="hold" nodeType="after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anim calcmode="lin" valueType="num">
                                      <p:cBhvr>
                                        <p:cTn id="30" dur="500" fill="hold"/>
                                        <p:tgtEl>
                                          <p:spTgt spid="82"/>
                                        </p:tgtEl>
                                        <p:attrNameLst>
                                          <p:attrName>style.rotation</p:attrName>
                                        </p:attrNameLst>
                                      </p:cBhvr>
                                      <p:tavLst>
                                        <p:tav tm="0">
                                          <p:val>
                                            <p:fltVal val="360"/>
                                          </p:val>
                                        </p:tav>
                                        <p:tav tm="100000">
                                          <p:val>
                                            <p:fltVal val="0"/>
                                          </p:val>
                                        </p:tav>
                                      </p:tavLst>
                                    </p:anim>
                                    <p:animEffect transition="in" filter="fade">
                                      <p:cBhvr>
                                        <p:cTn id="31" dur="500"/>
                                        <p:tgtEl>
                                          <p:spTgt spid="82"/>
                                        </p:tgtEl>
                                      </p:cBhvr>
                                    </p:animEffect>
                                  </p:childTnLst>
                                </p:cTn>
                              </p:par>
                              <p:par>
                                <p:cTn id="32" presetID="22" presetClass="entr" presetSubtype="8"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wipe(left)">
                                      <p:cBhvr>
                                        <p:cTn id="34" dur="500"/>
                                        <p:tgtEl>
                                          <p:spTgt spid="97"/>
                                        </p:tgtEl>
                                      </p:cBhvr>
                                    </p:animEffect>
                                  </p:childTnLst>
                                </p:cTn>
                              </p:par>
                              <p:par>
                                <p:cTn id="35" presetID="49" presetClass="entr" presetSubtype="0" decel="100000" fill="hold" nodeType="withEffect">
                                  <p:stCondLst>
                                    <p:cond delay="500"/>
                                  </p:stCondLst>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ppt_w</p:attrName>
                                        </p:attrNameLst>
                                      </p:cBhvr>
                                      <p:tavLst>
                                        <p:tav tm="0">
                                          <p:val>
                                            <p:fltVal val="0"/>
                                          </p:val>
                                        </p:tav>
                                        <p:tav tm="100000">
                                          <p:val>
                                            <p:strVal val="#ppt_w"/>
                                          </p:val>
                                        </p:tav>
                                      </p:tavLst>
                                    </p:anim>
                                    <p:anim calcmode="lin" valueType="num">
                                      <p:cBhvr>
                                        <p:cTn id="38" dur="500" fill="hold"/>
                                        <p:tgtEl>
                                          <p:spTgt spid="65"/>
                                        </p:tgtEl>
                                        <p:attrNameLst>
                                          <p:attrName>ppt_h</p:attrName>
                                        </p:attrNameLst>
                                      </p:cBhvr>
                                      <p:tavLst>
                                        <p:tav tm="0">
                                          <p:val>
                                            <p:fltVal val="0"/>
                                          </p:val>
                                        </p:tav>
                                        <p:tav tm="100000">
                                          <p:val>
                                            <p:strVal val="#ppt_h"/>
                                          </p:val>
                                        </p:tav>
                                      </p:tavLst>
                                    </p:anim>
                                    <p:anim calcmode="lin" valueType="num">
                                      <p:cBhvr>
                                        <p:cTn id="39" dur="500" fill="hold"/>
                                        <p:tgtEl>
                                          <p:spTgt spid="65"/>
                                        </p:tgtEl>
                                        <p:attrNameLst>
                                          <p:attrName>style.rotation</p:attrName>
                                        </p:attrNameLst>
                                      </p:cBhvr>
                                      <p:tavLst>
                                        <p:tav tm="0">
                                          <p:val>
                                            <p:fltVal val="360"/>
                                          </p:val>
                                        </p:tav>
                                        <p:tav tm="100000">
                                          <p:val>
                                            <p:fltVal val="0"/>
                                          </p:val>
                                        </p:tav>
                                      </p:tavLst>
                                    </p:anim>
                                    <p:animEffect transition="in" filter="fade">
                                      <p:cBhvr>
                                        <p:cTn id="40" dur="500"/>
                                        <p:tgtEl>
                                          <p:spTgt spid="65"/>
                                        </p:tgtEl>
                                      </p:cBhvr>
                                    </p:animEffect>
                                  </p:childTnLst>
                                </p:cTn>
                              </p:par>
                              <p:par>
                                <p:cTn id="41" presetID="22" presetClass="entr" presetSubtype="8" fill="hold" nodeType="withEffect">
                                  <p:stCondLst>
                                    <p:cond delay="500"/>
                                  </p:stCondLst>
                                  <p:childTnLst>
                                    <p:set>
                                      <p:cBhvr>
                                        <p:cTn id="42" dur="1" fill="hold">
                                          <p:stCondLst>
                                            <p:cond delay="0"/>
                                          </p:stCondLst>
                                        </p:cTn>
                                        <p:tgtEl>
                                          <p:spTgt spid="121"/>
                                        </p:tgtEl>
                                        <p:attrNameLst>
                                          <p:attrName>style.visibility</p:attrName>
                                        </p:attrNameLst>
                                      </p:cBhvr>
                                      <p:to>
                                        <p:strVal val="visible"/>
                                      </p:to>
                                    </p:set>
                                    <p:animEffect transition="in" filter="wipe(left)">
                                      <p:cBhvr>
                                        <p:cTn id="43" dur="500"/>
                                        <p:tgtEl>
                                          <p:spTgt spid="121"/>
                                        </p:tgtEl>
                                      </p:cBhvr>
                                    </p:animEffect>
                                  </p:childTnLst>
                                </p:cTn>
                              </p:par>
                              <p:par>
                                <p:cTn id="44" presetID="49" presetClass="entr" presetSubtype="0" decel="100000" fill="hold" nodeType="withEffect">
                                  <p:stCondLst>
                                    <p:cond delay="1000"/>
                                  </p:stCondLst>
                                  <p:childTnLst>
                                    <p:set>
                                      <p:cBhvr>
                                        <p:cTn id="45" dur="1" fill="hold">
                                          <p:stCondLst>
                                            <p:cond delay="0"/>
                                          </p:stCondLst>
                                        </p:cTn>
                                        <p:tgtEl>
                                          <p:spTgt spid="109"/>
                                        </p:tgtEl>
                                        <p:attrNameLst>
                                          <p:attrName>style.visibility</p:attrName>
                                        </p:attrNameLst>
                                      </p:cBhvr>
                                      <p:to>
                                        <p:strVal val="visible"/>
                                      </p:to>
                                    </p:set>
                                    <p:anim calcmode="lin" valueType="num">
                                      <p:cBhvr>
                                        <p:cTn id="46" dur="500" fill="hold"/>
                                        <p:tgtEl>
                                          <p:spTgt spid="109"/>
                                        </p:tgtEl>
                                        <p:attrNameLst>
                                          <p:attrName>ppt_w</p:attrName>
                                        </p:attrNameLst>
                                      </p:cBhvr>
                                      <p:tavLst>
                                        <p:tav tm="0">
                                          <p:val>
                                            <p:fltVal val="0"/>
                                          </p:val>
                                        </p:tav>
                                        <p:tav tm="100000">
                                          <p:val>
                                            <p:strVal val="#ppt_w"/>
                                          </p:val>
                                        </p:tav>
                                      </p:tavLst>
                                    </p:anim>
                                    <p:anim calcmode="lin" valueType="num">
                                      <p:cBhvr>
                                        <p:cTn id="47" dur="500" fill="hold"/>
                                        <p:tgtEl>
                                          <p:spTgt spid="109"/>
                                        </p:tgtEl>
                                        <p:attrNameLst>
                                          <p:attrName>ppt_h</p:attrName>
                                        </p:attrNameLst>
                                      </p:cBhvr>
                                      <p:tavLst>
                                        <p:tav tm="0">
                                          <p:val>
                                            <p:fltVal val="0"/>
                                          </p:val>
                                        </p:tav>
                                        <p:tav tm="100000">
                                          <p:val>
                                            <p:strVal val="#ppt_h"/>
                                          </p:val>
                                        </p:tav>
                                      </p:tavLst>
                                    </p:anim>
                                    <p:anim calcmode="lin" valueType="num">
                                      <p:cBhvr>
                                        <p:cTn id="48" dur="500" fill="hold"/>
                                        <p:tgtEl>
                                          <p:spTgt spid="109"/>
                                        </p:tgtEl>
                                        <p:attrNameLst>
                                          <p:attrName>style.rotation</p:attrName>
                                        </p:attrNameLst>
                                      </p:cBhvr>
                                      <p:tavLst>
                                        <p:tav tm="0">
                                          <p:val>
                                            <p:fltVal val="360"/>
                                          </p:val>
                                        </p:tav>
                                        <p:tav tm="100000">
                                          <p:val>
                                            <p:fltVal val="0"/>
                                          </p:val>
                                        </p:tav>
                                      </p:tavLst>
                                    </p:anim>
                                    <p:animEffect transition="in" filter="fade">
                                      <p:cBhvr>
                                        <p:cTn id="49" dur="500"/>
                                        <p:tgtEl>
                                          <p:spTgt spid="109"/>
                                        </p:tgtEl>
                                      </p:cBhvr>
                                    </p:animEffect>
                                  </p:childTnLst>
                                </p:cTn>
                              </p:par>
                              <p:par>
                                <p:cTn id="50" presetID="22" presetClass="entr" presetSubtype="8" fill="hold" nodeType="withEffect">
                                  <p:stCondLst>
                                    <p:cond delay="1000"/>
                                  </p:stCondLst>
                                  <p:childTnLst>
                                    <p:set>
                                      <p:cBhvr>
                                        <p:cTn id="51" dur="1" fill="hold">
                                          <p:stCondLst>
                                            <p:cond delay="0"/>
                                          </p:stCondLst>
                                        </p:cTn>
                                        <p:tgtEl>
                                          <p:spTgt spid="105"/>
                                        </p:tgtEl>
                                        <p:attrNameLst>
                                          <p:attrName>style.visibility</p:attrName>
                                        </p:attrNameLst>
                                      </p:cBhvr>
                                      <p:to>
                                        <p:strVal val="visible"/>
                                      </p:to>
                                    </p:set>
                                    <p:animEffect transition="in" filter="wipe(left)">
                                      <p:cBhvr>
                                        <p:cTn id="52" dur="500"/>
                                        <p:tgtEl>
                                          <p:spTgt spid="105"/>
                                        </p:tgtEl>
                                      </p:cBhvr>
                                    </p:animEffect>
                                  </p:childTnLst>
                                </p:cTn>
                              </p:par>
                              <p:par>
                                <p:cTn id="53" presetID="49" presetClass="entr" presetSubtype="0" decel="100000" fill="hold" nodeType="withEffect">
                                  <p:stCondLst>
                                    <p:cond delay="1500"/>
                                  </p:stCondLst>
                                  <p:childTnLst>
                                    <p:set>
                                      <p:cBhvr>
                                        <p:cTn id="54" dur="1" fill="hold">
                                          <p:stCondLst>
                                            <p:cond delay="0"/>
                                          </p:stCondLst>
                                        </p:cTn>
                                        <p:tgtEl>
                                          <p:spTgt spid="53"/>
                                        </p:tgtEl>
                                        <p:attrNameLst>
                                          <p:attrName>style.visibility</p:attrName>
                                        </p:attrNameLst>
                                      </p:cBhvr>
                                      <p:to>
                                        <p:strVal val="visible"/>
                                      </p:to>
                                    </p:set>
                                    <p:anim calcmode="lin" valueType="num">
                                      <p:cBhvr>
                                        <p:cTn id="55" dur="500" fill="hold"/>
                                        <p:tgtEl>
                                          <p:spTgt spid="53"/>
                                        </p:tgtEl>
                                        <p:attrNameLst>
                                          <p:attrName>ppt_w</p:attrName>
                                        </p:attrNameLst>
                                      </p:cBhvr>
                                      <p:tavLst>
                                        <p:tav tm="0">
                                          <p:val>
                                            <p:fltVal val="0"/>
                                          </p:val>
                                        </p:tav>
                                        <p:tav tm="100000">
                                          <p:val>
                                            <p:strVal val="#ppt_w"/>
                                          </p:val>
                                        </p:tav>
                                      </p:tavLst>
                                    </p:anim>
                                    <p:anim calcmode="lin" valueType="num">
                                      <p:cBhvr>
                                        <p:cTn id="56" dur="500" fill="hold"/>
                                        <p:tgtEl>
                                          <p:spTgt spid="53"/>
                                        </p:tgtEl>
                                        <p:attrNameLst>
                                          <p:attrName>ppt_h</p:attrName>
                                        </p:attrNameLst>
                                      </p:cBhvr>
                                      <p:tavLst>
                                        <p:tav tm="0">
                                          <p:val>
                                            <p:fltVal val="0"/>
                                          </p:val>
                                        </p:tav>
                                        <p:tav tm="100000">
                                          <p:val>
                                            <p:strVal val="#ppt_h"/>
                                          </p:val>
                                        </p:tav>
                                      </p:tavLst>
                                    </p:anim>
                                    <p:anim calcmode="lin" valueType="num">
                                      <p:cBhvr>
                                        <p:cTn id="57" dur="500" fill="hold"/>
                                        <p:tgtEl>
                                          <p:spTgt spid="53"/>
                                        </p:tgtEl>
                                        <p:attrNameLst>
                                          <p:attrName>style.rotation</p:attrName>
                                        </p:attrNameLst>
                                      </p:cBhvr>
                                      <p:tavLst>
                                        <p:tav tm="0">
                                          <p:val>
                                            <p:fltVal val="360"/>
                                          </p:val>
                                        </p:tav>
                                        <p:tav tm="100000">
                                          <p:val>
                                            <p:fltVal val="0"/>
                                          </p:val>
                                        </p:tav>
                                      </p:tavLst>
                                    </p:anim>
                                    <p:animEffect transition="in" filter="fade">
                                      <p:cBhvr>
                                        <p:cTn id="58" dur="500"/>
                                        <p:tgtEl>
                                          <p:spTgt spid="53"/>
                                        </p:tgtEl>
                                      </p:cBhvr>
                                    </p:animEffect>
                                  </p:childTnLst>
                                </p:cTn>
                              </p:par>
                              <p:par>
                                <p:cTn id="59" presetID="22" presetClass="entr" presetSubtype="8" fill="hold" nodeType="withEffect">
                                  <p:stCondLst>
                                    <p:cond delay="150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par>
                                <p:cTn id="62" presetID="49" presetClass="entr" presetSubtype="0" decel="100000" fill="hold" nodeType="withEffect">
                                  <p:stCondLst>
                                    <p:cond delay="2000"/>
                                  </p:stCondLst>
                                  <p:childTnLst>
                                    <p:set>
                                      <p:cBhvr>
                                        <p:cTn id="63" dur="1" fill="hold">
                                          <p:stCondLst>
                                            <p:cond delay="0"/>
                                          </p:stCondLst>
                                        </p:cTn>
                                        <p:tgtEl>
                                          <p:spTgt spid="141"/>
                                        </p:tgtEl>
                                        <p:attrNameLst>
                                          <p:attrName>style.visibility</p:attrName>
                                        </p:attrNameLst>
                                      </p:cBhvr>
                                      <p:to>
                                        <p:strVal val="visible"/>
                                      </p:to>
                                    </p:set>
                                    <p:anim calcmode="lin" valueType="num">
                                      <p:cBhvr>
                                        <p:cTn id="64" dur="500" fill="hold"/>
                                        <p:tgtEl>
                                          <p:spTgt spid="141"/>
                                        </p:tgtEl>
                                        <p:attrNameLst>
                                          <p:attrName>ppt_w</p:attrName>
                                        </p:attrNameLst>
                                      </p:cBhvr>
                                      <p:tavLst>
                                        <p:tav tm="0">
                                          <p:val>
                                            <p:fltVal val="0"/>
                                          </p:val>
                                        </p:tav>
                                        <p:tav tm="100000">
                                          <p:val>
                                            <p:strVal val="#ppt_w"/>
                                          </p:val>
                                        </p:tav>
                                      </p:tavLst>
                                    </p:anim>
                                    <p:anim calcmode="lin" valueType="num">
                                      <p:cBhvr>
                                        <p:cTn id="65" dur="500" fill="hold"/>
                                        <p:tgtEl>
                                          <p:spTgt spid="141"/>
                                        </p:tgtEl>
                                        <p:attrNameLst>
                                          <p:attrName>ppt_h</p:attrName>
                                        </p:attrNameLst>
                                      </p:cBhvr>
                                      <p:tavLst>
                                        <p:tav tm="0">
                                          <p:val>
                                            <p:fltVal val="0"/>
                                          </p:val>
                                        </p:tav>
                                        <p:tav tm="100000">
                                          <p:val>
                                            <p:strVal val="#ppt_h"/>
                                          </p:val>
                                        </p:tav>
                                      </p:tavLst>
                                    </p:anim>
                                    <p:anim calcmode="lin" valueType="num">
                                      <p:cBhvr>
                                        <p:cTn id="66" dur="500" fill="hold"/>
                                        <p:tgtEl>
                                          <p:spTgt spid="141"/>
                                        </p:tgtEl>
                                        <p:attrNameLst>
                                          <p:attrName>style.rotation</p:attrName>
                                        </p:attrNameLst>
                                      </p:cBhvr>
                                      <p:tavLst>
                                        <p:tav tm="0">
                                          <p:val>
                                            <p:fltVal val="360"/>
                                          </p:val>
                                        </p:tav>
                                        <p:tav tm="100000">
                                          <p:val>
                                            <p:fltVal val="0"/>
                                          </p:val>
                                        </p:tav>
                                      </p:tavLst>
                                    </p:anim>
                                    <p:animEffect transition="in" filter="fade">
                                      <p:cBhvr>
                                        <p:cTn id="67" dur="500"/>
                                        <p:tgtEl>
                                          <p:spTgt spid="141"/>
                                        </p:tgtEl>
                                      </p:cBhvr>
                                    </p:animEffect>
                                  </p:childTnLst>
                                </p:cTn>
                              </p:par>
                              <p:par>
                                <p:cTn id="68" presetID="22" presetClass="entr" presetSubtype="8" fill="hold" nodeType="withEffect">
                                  <p:stCondLst>
                                    <p:cond delay="2000"/>
                                  </p:stCondLst>
                                  <p:childTnLst>
                                    <p:set>
                                      <p:cBhvr>
                                        <p:cTn id="69" dur="1" fill="hold">
                                          <p:stCondLst>
                                            <p:cond delay="0"/>
                                          </p:stCondLst>
                                        </p:cTn>
                                        <p:tgtEl>
                                          <p:spTgt spid="139"/>
                                        </p:tgtEl>
                                        <p:attrNameLst>
                                          <p:attrName>style.visibility</p:attrName>
                                        </p:attrNameLst>
                                      </p:cBhvr>
                                      <p:to>
                                        <p:strVal val="visible"/>
                                      </p:to>
                                    </p:set>
                                    <p:animEffect transition="in" filter="wipe(left)">
                                      <p:cBhvr>
                                        <p:cTn id="70" dur="500"/>
                                        <p:tgtEl>
                                          <p:spTgt spid="139"/>
                                        </p:tgtEl>
                                      </p:cBhvr>
                                    </p:animEffect>
                                  </p:childTnLst>
                                </p:cTn>
                              </p:par>
                            </p:childTnLst>
                          </p:cTn>
                        </p:par>
                        <p:par>
                          <p:cTn id="71" fill="hold">
                            <p:stCondLst>
                              <p:cond delay="6450"/>
                            </p:stCondLst>
                            <p:childTnLst>
                              <p:par>
                                <p:cTn id="72" presetID="2" presetClass="entr" presetSubtype="4" fill="hold" nodeType="afterEffect">
                                  <p:stCondLst>
                                    <p:cond delay="0"/>
                                  </p:stCondLst>
                                  <p:childTnLst>
                                    <p:set>
                                      <p:cBhvr>
                                        <p:cTn id="73" dur="1" fill="hold">
                                          <p:stCondLst>
                                            <p:cond delay="0"/>
                                          </p:stCondLst>
                                        </p:cTn>
                                        <p:tgtEl>
                                          <p:spTgt spid="164"/>
                                        </p:tgtEl>
                                        <p:attrNameLst>
                                          <p:attrName>style.visibility</p:attrName>
                                        </p:attrNameLst>
                                      </p:cBhvr>
                                      <p:to>
                                        <p:strVal val="visible"/>
                                      </p:to>
                                    </p:set>
                                    <p:anim calcmode="lin" valueType="num">
                                      <p:cBhvr additive="base">
                                        <p:cTn id="74" dur="500" fill="hold"/>
                                        <p:tgtEl>
                                          <p:spTgt spid="164"/>
                                        </p:tgtEl>
                                        <p:attrNameLst>
                                          <p:attrName>ppt_x</p:attrName>
                                        </p:attrNameLst>
                                      </p:cBhvr>
                                      <p:tavLst>
                                        <p:tav tm="0">
                                          <p:val>
                                            <p:strVal val="#ppt_x"/>
                                          </p:val>
                                        </p:tav>
                                        <p:tav tm="100000">
                                          <p:val>
                                            <p:strVal val="#ppt_x"/>
                                          </p:val>
                                        </p:tav>
                                      </p:tavLst>
                                    </p:anim>
                                    <p:anim calcmode="lin" valueType="num">
                                      <p:cBhvr additive="base">
                                        <p:cTn id="75" dur="500" fill="hold"/>
                                        <p:tgtEl>
                                          <p:spTgt spid="164"/>
                                        </p:tgtEl>
                                        <p:attrNameLst>
                                          <p:attrName>ppt_y</p:attrName>
                                        </p:attrNameLst>
                                      </p:cBhvr>
                                      <p:tavLst>
                                        <p:tav tm="0">
                                          <p:val>
                                            <p:strVal val="1+#ppt_h/2"/>
                                          </p:val>
                                        </p:tav>
                                        <p:tav tm="100000">
                                          <p:val>
                                            <p:strVal val="#ppt_y"/>
                                          </p:val>
                                        </p:tav>
                                      </p:tavLst>
                                    </p:anim>
                                  </p:childTnLst>
                                </p:cTn>
                              </p:par>
                            </p:childTnLst>
                          </p:cTn>
                        </p:par>
                        <p:par>
                          <p:cTn id="76" fill="hold">
                            <p:stCondLst>
                              <p:cond delay="6950"/>
                            </p:stCondLst>
                            <p:childTnLst>
                              <p:par>
                                <p:cTn id="77" presetID="1" presetClass="entr" presetSubtype="0" fill="hold" grpId="0" nodeType="afterEffect">
                                  <p:stCondLst>
                                    <p:cond delay="0"/>
                                  </p:stCondLst>
                                  <p:childTnLst>
                                    <p:set>
                                      <p:cBhvr>
                                        <p:cTn id="78" dur="1" fill="hold">
                                          <p:stCondLst>
                                            <p:cond delay="0"/>
                                          </p:stCondLst>
                                        </p:cTn>
                                        <p:tgtEl>
                                          <p:spTgt spid="147"/>
                                        </p:tgtEl>
                                        <p:attrNameLst>
                                          <p:attrName>style.visibility</p:attrName>
                                        </p:attrNameLst>
                                      </p:cBhvr>
                                      <p:to>
                                        <p:strVal val="visible"/>
                                      </p:to>
                                    </p:set>
                                  </p:childTnLst>
                                </p:cTn>
                              </p:par>
                              <p:par>
                                <p:cTn id="79" presetID="6" presetClass="emph" presetSubtype="0" repeatCount="8000" fill="hold" grpId="1" nodeType="withEffect">
                                  <p:stCondLst>
                                    <p:cond delay="50"/>
                                  </p:stCondLst>
                                  <p:childTnLst>
                                    <p:animScale>
                                      <p:cBhvr>
                                        <p:cTn id="80" dur="500" fill="hold"/>
                                        <p:tgtEl>
                                          <p:spTgt spid="147"/>
                                        </p:tgtEl>
                                      </p:cBhvr>
                                      <p:by x="120000" y="120000"/>
                                    </p:animScale>
                                  </p:childTnLst>
                                </p:cTn>
                              </p:par>
                              <p:par>
                                <p:cTn id="81" presetID="17" presetClass="exit" presetSubtype="2" fill="hold" nodeType="withEffect">
                                  <p:stCondLst>
                                    <p:cond delay="1500"/>
                                  </p:stCondLst>
                                  <p:childTnLst>
                                    <p:anim calcmode="lin" valueType="num">
                                      <p:cBhvr>
                                        <p:cTn id="82" dur="250"/>
                                        <p:tgtEl>
                                          <p:spTgt spid="97"/>
                                        </p:tgtEl>
                                        <p:attrNameLst>
                                          <p:attrName>ppt_x</p:attrName>
                                        </p:attrNameLst>
                                      </p:cBhvr>
                                      <p:tavLst>
                                        <p:tav tm="0">
                                          <p:val>
                                            <p:strVal val="ppt_x"/>
                                          </p:val>
                                        </p:tav>
                                        <p:tav tm="100000">
                                          <p:val>
                                            <p:strVal val="ppt_x+ppt_w/2"/>
                                          </p:val>
                                        </p:tav>
                                      </p:tavLst>
                                    </p:anim>
                                    <p:anim calcmode="lin" valueType="num">
                                      <p:cBhvr>
                                        <p:cTn id="83" dur="250"/>
                                        <p:tgtEl>
                                          <p:spTgt spid="97"/>
                                        </p:tgtEl>
                                        <p:attrNameLst>
                                          <p:attrName>ppt_y</p:attrName>
                                        </p:attrNameLst>
                                      </p:cBhvr>
                                      <p:tavLst>
                                        <p:tav tm="0">
                                          <p:val>
                                            <p:strVal val="ppt_y"/>
                                          </p:val>
                                        </p:tav>
                                        <p:tav tm="100000">
                                          <p:val>
                                            <p:strVal val="ppt_y"/>
                                          </p:val>
                                        </p:tav>
                                      </p:tavLst>
                                    </p:anim>
                                    <p:anim calcmode="lin" valueType="num">
                                      <p:cBhvr>
                                        <p:cTn id="84" dur="250"/>
                                        <p:tgtEl>
                                          <p:spTgt spid="97"/>
                                        </p:tgtEl>
                                        <p:attrNameLst>
                                          <p:attrName>ppt_w</p:attrName>
                                        </p:attrNameLst>
                                      </p:cBhvr>
                                      <p:tavLst>
                                        <p:tav tm="0">
                                          <p:val>
                                            <p:strVal val="ppt_w"/>
                                          </p:val>
                                        </p:tav>
                                        <p:tav tm="100000">
                                          <p:val>
                                            <p:fltVal val="0"/>
                                          </p:val>
                                        </p:tav>
                                      </p:tavLst>
                                    </p:anim>
                                    <p:anim calcmode="lin" valueType="num">
                                      <p:cBhvr>
                                        <p:cTn id="85" dur="250"/>
                                        <p:tgtEl>
                                          <p:spTgt spid="97"/>
                                        </p:tgtEl>
                                        <p:attrNameLst>
                                          <p:attrName>ppt_h</p:attrName>
                                        </p:attrNameLst>
                                      </p:cBhvr>
                                      <p:tavLst>
                                        <p:tav tm="0">
                                          <p:val>
                                            <p:strVal val="ppt_h"/>
                                          </p:val>
                                        </p:tav>
                                        <p:tav tm="100000">
                                          <p:val>
                                            <p:strVal val="ppt_h"/>
                                          </p:val>
                                        </p:tav>
                                      </p:tavLst>
                                    </p:anim>
                                    <p:set>
                                      <p:cBhvr>
                                        <p:cTn id="86" dur="1" fill="hold">
                                          <p:stCondLst>
                                            <p:cond delay="249"/>
                                          </p:stCondLst>
                                        </p:cTn>
                                        <p:tgtEl>
                                          <p:spTgt spid="97"/>
                                        </p:tgtEl>
                                        <p:attrNameLst>
                                          <p:attrName>style.visibility</p:attrName>
                                        </p:attrNameLst>
                                      </p:cBhvr>
                                      <p:to>
                                        <p:strVal val="hidden"/>
                                      </p:to>
                                    </p:set>
                                  </p:childTnLst>
                                </p:cTn>
                              </p:par>
                              <p:par>
                                <p:cTn id="87" presetID="17" presetClass="exit" presetSubtype="2" fill="hold" nodeType="withEffect">
                                  <p:stCondLst>
                                    <p:cond delay="1500"/>
                                  </p:stCondLst>
                                  <p:childTnLst>
                                    <p:anim calcmode="lin" valueType="num">
                                      <p:cBhvr>
                                        <p:cTn id="88" dur="250"/>
                                        <p:tgtEl>
                                          <p:spTgt spid="121"/>
                                        </p:tgtEl>
                                        <p:attrNameLst>
                                          <p:attrName>ppt_x</p:attrName>
                                        </p:attrNameLst>
                                      </p:cBhvr>
                                      <p:tavLst>
                                        <p:tav tm="0">
                                          <p:val>
                                            <p:strVal val="ppt_x"/>
                                          </p:val>
                                        </p:tav>
                                        <p:tav tm="100000">
                                          <p:val>
                                            <p:strVal val="ppt_x+ppt_w/2"/>
                                          </p:val>
                                        </p:tav>
                                      </p:tavLst>
                                    </p:anim>
                                    <p:anim calcmode="lin" valueType="num">
                                      <p:cBhvr>
                                        <p:cTn id="89" dur="250"/>
                                        <p:tgtEl>
                                          <p:spTgt spid="121"/>
                                        </p:tgtEl>
                                        <p:attrNameLst>
                                          <p:attrName>ppt_y</p:attrName>
                                        </p:attrNameLst>
                                      </p:cBhvr>
                                      <p:tavLst>
                                        <p:tav tm="0">
                                          <p:val>
                                            <p:strVal val="ppt_y"/>
                                          </p:val>
                                        </p:tav>
                                        <p:tav tm="100000">
                                          <p:val>
                                            <p:strVal val="ppt_y"/>
                                          </p:val>
                                        </p:tav>
                                      </p:tavLst>
                                    </p:anim>
                                    <p:anim calcmode="lin" valueType="num">
                                      <p:cBhvr>
                                        <p:cTn id="90" dur="250"/>
                                        <p:tgtEl>
                                          <p:spTgt spid="121"/>
                                        </p:tgtEl>
                                        <p:attrNameLst>
                                          <p:attrName>ppt_w</p:attrName>
                                        </p:attrNameLst>
                                      </p:cBhvr>
                                      <p:tavLst>
                                        <p:tav tm="0">
                                          <p:val>
                                            <p:strVal val="ppt_w"/>
                                          </p:val>
                                        </p:tav>
                                        <p:tav tm="100000">
                                          <p:val>
                                            <p:fltVal val="0"/>
                                          </p:val>
                                        </p:tav>
                                      </p:tavLst>
                                    </p:anim>
                                    <p:anim calcmode="lin" valueType="num">
                                      <p:cBhvr>
                                        <p:cTn id="91" dur="250"/>
                                        <p:tgtEl>
                                          <p:spTgt spid="121"/>
                                        </p:tgtEl>
                                        <p:attrNameLst>
                                          <p:attrName>ppt_h</p:attrName>
                                        </p:attrNameLst>
                                      </p:cBhvr>
                                      <p:tavLst>
                                        <p:tav tm="0">
                                          <p:val>
                                            <p:strVal val="ppt_h"/>
                                          </p:val>
                                        </p:tav>
                                        <p:tav tm="100000">
                                          <p:val>
                                            <p:strVal val="ppt_h"/>
                                          </p:val>
                                        </p:tav>
                                      </p:tavLst>
                                    </p:anim>
                                    <p:set>
                                      <p:cBhvr>
                                        <p:cTn id="92" dur="1" fill="hold">
                                          <p:stCondLst>
                                            <p:cond delay="249"/>
                                          </p:stCondLst>
                                        </p:cTn>
                                        <p:tgtEl>
                                          <p:spTgt spid="121"/>
                                        </p:tgtEl>
                                        <p:attrNameLst>
                                          <p:attrName>style.visibility</p:attrName>
                                        </p:attrNameLst>
                                      </p:cBhvr>
                                      <p:to>
                                        <p:strVal val="hidden"/>
                                      </p:to>
                                    </p:set>
                                  </p:childTnLst>
                                </p:cTn>
                              </p:par>
                              <p:par>
                                <p:cTn id="93" presetID="17" presetClass="exit" presetSubtype="2" fill="hold" nodeType="withEffect">
                                  <p:stCondLst>
                                    <p:cond delay="1500"/>
                                  </p:stCondLst>
                                  <p:childTnLst>
                                    <p:anim calcmode="lin" valueType="num">
                                      <p:cBhvr>
                                        <p:cTn id="94" dur="250"/>
                                        <p:tgtEl>
                                          <p:spTgt spid="105"/>
                                        </p:tgtEl>
                                        <p:attrNameLst>
                                          <p:attrName>ppt_x</p:attrName>
                                        </p:attrNameLst>
                                      </p:cBhvr>
                                      <p:tavLst>
                                        <p:tav tm="0">
                                          <p:val>
                                            <p:strVal val="ppt_x"/>
                                          </p:val>
                                        </p:tav>
                                        <p:tav tm="100000">
                                          <p:val>
                                            <p:strVal val="ppt_x+ppt_w/2"/>
                                          </p:val>
                                        </p:tav>
                                      </p:tavLst>
                                    </p:anim>
                                    <p:anim calcmode="lin" valueType="num">
                                      <p:cBhvr>
                                        <p:cTn id="95" dur="250"/>
                                        <p:tgtEl>
                                          <p:spTgt spid="105"/>
                                        </p:tgtEl>
                                        <p:attrNameLst>
                                          <p:attrName>ppt_y</p:attrName>
                                        </p:attrNameLst>
                                      </p:cBhvr>
                                      <p:tavLst>
                                        <p:tav tm="0">
                                          <p:val>
                                            <p:strVal val="ppt_y"/>
                                          </p:val>
                                        </p:tav>
                                        <p:tav tm="100000">
                                          <p:val>
                                            <p:strVal val="ppt_y"/>
                                          </p:val>
                                        </p:tav>
                                      </p:tavLst>
                                    </p:anim>
                                    <p:anim calcmode="lin" valueType="num">
                                      <p:cBhvr>
                                        <p:cTn id="96" dur="250"/>
                                        <p:tgtEl>
                                          <p:spTgt spid="105"/>
                                        </p:tgtEl>
                                        <p:attrNameLst>
                                          <p:attrName>ppt_w</p:attrName>
                                        </p:attrNameLst>
                                      </p:cBhvr>
                                      <p:tavLst>
                                        <p:tav tm="0">
                                          <p:val>
                                            <p:strVal val="ppt_w"/>
                                          </p:val>
                                        </p:tav>
                                        <p:tav tm="100000">
                                          <p:val>
                                            <p:fltVal val="0"/>
                                          </p:val>
                                        </p:tav>
                                      </p:tavLst>
                                    </p:anim>
                                    <p:anim calcmode="lin" valueType="num">
                                      <p:cBhvr>
                                        <p:cTn id="97" dur="250"/>
                                        <p:tgtEl>
                                          <p:spTgt spid="105"/>
                                        </p:tgtEl>
                                        <p:attrNameLst>
                                          <p:attrName>ppt_h</p:attrName>
                                        </p:attrNameLst>
                                      </p:cBhvr>
                                      <p:tavLst>
                                        <p:tav tm="0">
                                          <p:val>
                                            <p:strVal val="ppt_h"/>
                                          </p:val>
                                        </p:tav>
                                        <p:tav tm="100000">
                                          <p:val>
                                            <p:strVal val="ppt_h"/>
                                          </p:val>
                                        </p:tav>
                                      </p:tavLst>
                                    </p:anim>
                                    <p:set>
                                      <p:cBhvr>
                                        <p:cTn id="98" dur="1" fill="hold">
                                          <p:stCondLst>
                                            <p:cond delay="249"/>
                                          </p:stCondLst>
                                        </p:cTn>
                                        <p:tgtEl>
                                          <p:spTgt spid="105"/>
                                        </p:tgtEl>
                                        <p:attrNameLst>
                                          <p:attrName>style.visibility</p:attrName>
                                        </p:attrNameLst>
                                      </p:cBhvr>
                                      <p:to>
                                        <p:strVal val="hidden"/>
                                      </p:to>
                                    </p:set>
                                  </p:childTnLst>
                                </p:cTn>
                              </p:par>
                              <p:par>
                                <p:cTn id="99" presetID="17" presetClass="exit" presetSubtype="2" fill="hold" nodeType="withEffect">
                                  <p:stCondLst>
                                    <p:cond delay="1500"/>
                                  </p:stCondLst>
                                  <p:childTnLst>
                                    <p:anim calcmode="lin" valueType="num">
                                      <p:cBhvr>
                                        <p:cTn id="100" dur="250"/>
                                        <p:tgtEl>
                                          <p:spTgt spid="57"/>
                                        </p:tgtEl>
                                        <p:attrNameLst>
                                          <p:attrName>ppt_x</p:attrName>
                                        </p:attrNameLst>
                                      </p:cBhvr>
                                      <p:tavLst>
                                        <p:tav tm="0">
                                          <p:val>
                                            <p:strVal val="ppt_x"/>
                                          </p:val>
                                        </p:tav>
                                        <p:tav tm="100000">
                                          <p:val>
                                            <p:strVal val="ppt_x+ppt_w/2"/>
                                          </p:val>
                                        </p:tav>
                                      </p:tavLst>
                                    </p:anim>
                                    <p:anim calcmode="lin" valueType="num">
                                      <p:cBhvr>
                                        <p:cTn id="101" dur="250"/>
                                        <p:tgtEl>
                                          <p:spTgt spid="57"/>
                                        </p:tgtEl>
                                        <p:attrNameLst>
                                          <p:attrName>ppt_y</p:attrName>
                                        </p:attrNameLst>
                                      </p:cBhvr>
                                      <p:tavLst>
                                        <p:tav tm="0">
                                          <p:val>
                                            <p:strVal val="ppt_y"/>
                                          </p:val>
                                        </p:tav>
                                        <p:tav tm="100000">
                                          <p:val>
                                            <p:strVal val="ppt_y"/>
                                          </p:val>
                                        </p:tav>
                                      </p:tavLst>
                                    </p:anim>
                                    <p:anim calcmode="lin" valueType="num">
                                      <p:cBhvr>
                                        <p:cTn id="102" dur="250"/>
                                        <p:tgtEl>
                                          <p:spTgt spid="57"/>
                                        </p:tgtEl>
                                        <p:attrNameLst>
                                          <p:attrName>ppt_w</p:attrName>
                                        </p:attrNameLst>
                                      </p:cBhvr>
                                      <p:tavLst>
                                        <p:tav tm="0">
                                          <p:val>
                                            <p:strVal val="ppt_w"/>
                                          </p:val>
                                        </p:tav>
                                        <p:tav tm="100000">
                                          <p:val>
                                            <p:fltVal val="0"/>
                                          </p:val>
                                        </p:tav>
                                      </p:tavLst>
                                    </p:anim>
                                    <p:anim calcmode="lin" valueType="num">
                                      <p:cBhvr>
                                        <p:cTn id="103" dur="250"/>
                                        <p:tgtEl>
                                          <p:spTgt spid="57"/>
                                        </p:tgtEl>
                                        <p:attrNameLst>
                                          <p:attrName>ppt_h</p:attrName>
                                        </p:attrNameLst>
                                      </p:cBhvr>
                                      <p:tavLst>
                                        <p:tav tm="0">
                                          <p:val>
                                            <p:strVal val="ppt_h"/>
                                          </p:val>
                                        </p:tav>
                                        <p:tav tm="100000">
                                          <p:val>
                                            <p:strVal val="ppt_h"/>
                                          </p:val>
                                        </p:tav>
                                      </p:tavLst>
                                    </p:anim>
                                    <p:set>
                                      <p:cBhvr>
                                        <p:cTn id="104" dur="1" fill="hold">
                                          <p:stCondLst>
                                            <p:cond delay="249"/>
                                          </p:stCondLst>
                                        </p:cTn>
                                        <p:tgtEl>
                                          <p:spTgt spid="57"/>
                                        </p:tgtEl>
                                        <p:attrNameLst>
                                          <p:attrName>style.visibility</p:attrName>
                                        </p:attrNameLst>
                                      </p:cBhvr>
                                      <p:to>
                                        <p:strVal val="hidden"/>
                                      </p:to>
                                    </p:set>
                                  </p:childTnLst>
                                </p:cTn>
                              </p:par>
                              <p:par>
                                <p:cTn id="105" presetID="17" presetClass="exit" presetSubtype="2" fill="hold" nodeType="withEffect">
                                  <p:stCondLst>
                                    <p:cond delay="1500"/>
                                  </p:stCondLst>
                                  <p:childTnLst>
                                    <p:anim calcmode="lin" valueType="num">
                                      <p:cBhvr>
                                        <p:cTn id="106" dur="250"/>
                                        <p:tgtEl>
                                          <p:spTgt spid="139"/>
                                        </p:tgtEl>
                                        <p:attrNameLst>
                                          <p:attrName>ppt_x</p:attrName>
                                        </p:attrNameLst>
                                      </p:cBhvr>
                                      <p:tavLst>
                                        <p:tav tm="0">
                                          <p:val>
                                            <p:strVal val="ppt_x"/>
                                          </p:val>
                                        </p:tav>
                                        <p:tav tm="100000">
                                          <p:val>
                                            <p:strVal val="ppt_x+ppt_w/2"/>
                                          </p:val>
                                        </p:tav>
                                      </p:tavLst>
                                    </p:anim>
                                    <p:anim calcmode="lin" valueType="num">
                                      <p:cBhvr>
                                        <p:cTn id="107" dur="250"/>
                                        <p:tgtEl>
                                          <p:spTgt spid="139"/>
                                        </p:tgtEl>
                                        <p:attrNameLst>
                                          <p:attrName>ppt_y</p:attrName>
                                        </p:attrNameLst>
                                      </p:cBhvr>
                                      <p:tavLst>
                                        <p:tav tm="0">
                                          <p:val>
                                            <p:strVal val="ppt_y"/>
                                          </p:val>
                                        </p:tav>
                                        <p:tav tm="100000">
                                          <p:val>
                                            <p:strVal val="ppt_y"/>
                                          </p:val>
                                        </p:tav>
                                      </p:tavLst>
                                    </p:anim>
                                    <p:anim calcmode="lin" valueType="num">
                                      <p:cBhvr>
                                        <p:cTn id="108" dur="250"/>
                                        <p:tgtEl>
                                          <p:spTgt spid="139"/>
                                        </p:tgtEl>
                                        <p:attrNameLst>
                                          <p:attrName>ppt_w</p:attrName>
                                        </p:attrNameLst>
                                      </p:cBhvr>
                                      <p:tavLst>
                                        <p:tav tm="0">
                                          <p:val>
                                            <p:strVal val="ppt_w"/>
                                          </p:val>
                                        </p:tav>
                                        <p:tav tm="100000">
                                          <p:val>
                                            <p:fltVal val="0"/>
                                          </p:val>
                                        </p:tav>
                                      </p:tavLst>
                                    </p:anim>
                                    <p:anim calcmode="lin" valueType="num">
                                      <p:cBhvr>
                                        <p:cTn id="109" dur="250"/>
                                        <p:tgtEl>
                                          <p:spTgt spid="139"/>
                                        </p:tgtEl>
                                        <p:attrNameLst>
                                          <p:attrName>ppt_h</p:attrName>
                                        </p:attrNameLst>
                                      </p:cBhvr>
                                      <p:tavLst>
                                        <p:tav tm="0">
                                          <p:val>
                                            <p:strVal val="ppt_h"/>
                                          </p:val>
                                        </p:tav>
                                        <p:tav tm="100000">
                                          <p:val>
                                            <p:strVal val="ppt_h"/>
                                          </p:val>
                                        </p:tav>
                                      </p:tavLst>
                                    </p:anim>
                                    <p:set>
                                      <p:cBhvr>
                                        <p:cTn id="110" dur="1" fill="hold">
                                          <p:stCondLst>
                                            <p:cond delay="249"/>
                                          </p:stCondLst>
                                        </p:cTn>
                                        <p:tgtEl>
                                          <p:spTgt spid="139"/>
                                        </p:tgtEl>
                                        <p:attrNameLst>
                                          <p:attrName>style.visibility</p:attrName>
                                        </p:attrNameLst>
                                      </p:cBhvr>
                                      <p:to>
                                        <p:strVal val="hidden"/>
                                      </p:to>
                                    </p:set>
                                  </p:childTnLst>
                                </p:cTn>
                              </p:par>
                              <p:par>
                                <p:cTn id="111" presetID="22" presetClass="entr" presetSubtype="8" fill="hold" nodeType="withEffect">
                                  <p:stCondLst>
                                    <p:cond delay="1500"/>
                                  </p:stCondLst>
                                  <p:childTnLst>
                                    <p:set>
                                      <p:cBhvr>
                                        <p:cTn id="112" dur="1" fill="hold">
                                          <p:stCondLst>
                                            <p:cond delay="0"/>
                                          </p:stCondLst>
                                        </p:cTn>
                                        <p:tgtEl>
                                          <p:spTgt spid="145"/>
                                        </p:tgtEl>
                                        <p:attrNameLst>
                                          <p:attrName>style.visibility</p:attrName>
                                        </p:attrNameLst>
                                      </p:cBhvr>
                                      <p:to>
                                        <p:strVal val="visible"/>
                                      </p:to>
                                    </p:set>
                                    <p:animEffect transition="in" filter="wipe(left)">
                                      <p:cBhvr>
                                        <p:cTn id="113" dur="550"/>
                                        <p:tgtEl>
                                          <p:spTgt spid="145"/>
                                        </p:tgtEl>
                                      </p:cBhvr>
                                    </p:animEffect>
                                  </p:childTnLst>
                                </p:cTn>
                              </p:par>
                              <p:par>
                                <p:cTn id="114" presetID="1" presetClass="entr" presetSubtype="0" fill="hold" grpId="1" nodeType="withEffect">
                                  <p:stCondLst>
                                    <p:cond delay="1500"/>
                                  </p:stCondLst>
                                  <p:childTnLst>
                                    <p:set>
                                      <p:cBhvr>
                                        <p:cTn id="115" dur="1" fill="hold">
                                          <p:stCondLst>
                                            <p:cond delay="0"/>
                                          </p:stCondLst>
                                        </p:cTn>
                                        <p:tgtEl>
                                          <p:spTgt spid="165"/>
                                        </p:tgtEl>
                                        <p:attrNameLst>
                                          <p:attrName>style.visibility</p:attrName>
                                        </p:attrNameLst>
                                      </p:cBhvr>
                                      <p:to>
                                        <p:strVal val="visible"/>
                                      </p:to>
                                    </p:set>
                                  </p:childTnLst>
                                </p:cTn>
                              </p:par>
                              <p:par>
                                <p:cTn id="116" presetID="1" presetClass="entr" presetSubtype="0" fill="hold" grpId="1" nodeType="withEffect">
                                  <p:stCondLst>
                                    <p:cond delay="1500"/>
                                  </p:stCondLst>
                                  <p:childTnLst>
                                    <p:set>
                                      <p:cBhvr>
                                        <p:cTn id="117" dur="1" fill="hold">
                                          <p:stCondLst>
                                            <p:cond delay="0"/>
                                          </p:stCondLst>
                                        </p:cTn>
                                        <p:tgtEl>
                                          <p:spTgt spid="166"/>
                                        </p:tgtEl>
                                        <p:attrNameLst>
                                          <p:attrName>style.visibility</p:attrName>
                                        </p:attrNameLst>
                                      </p:cBhvr>
                                      <p:to>
                                        <p:strVal val="visible"/>
                                      </p:to>
                                    </p:set>
                                  </p:childTnLst>
                                </p:cTn>
                              </p:par>
                              <p:par>
                                <p:cTn id="118" presetID="1" presetClass="entr" presetSubtype="0" fill="hold" grpId="1" nodeType="withEffect">
                                  <p:stCondLst>
                                    <p:cond delay="1500"/>
                                  </p:stCondLst>
                                  <p:childTnLst>
                                    <p:set>
                                      <p:cBhvr>
                                        <p:cTn id="119" dur="1" fill="hold">
                                          <p:stCondLst>
                                            <p:cond delay="0"/>
                                          </p:stCondLst>
                                        </p:cTn>
                                        <p:tgtEl>
                                          <p:spTgt spid="167"/>
                                        </p:tgtEl>
                                        <p:attrNameLst>
                                          <p:attrName>style.visibility</p:attrName>
                                        </p:attrNameLst>
                                      </p:cBhvr>
                                      <p:to>
                                        <p:strVal val="visible"/>
                                      </p:to>
                                    </p:set>
                                  </p:childTnLst>
                                </p:cTn>
                              </p:par>
                              <p:par>
                                <p:cTn id="120" presetID="27" presetClass="emph" presetSubtype="0" repeatCount="10000" fill="remove" grpId="0" nodeType="withEffect">
                                  <p:stCondLst>
                                    <p:cond delay="2000"/>
                                  </p:stCondLst>
                                  <p:childTnLst>
                                    <p:animClr clrSpc="rgb" dir="cw">
                                      <p:cBhvr override="childStyle">
                                        <p:cTn id="121" dur="100" autoRev="1" fill="remove"/>
                                        <p:tgtEl>
                                          <p:spTgt spid="165"/>
                                        </p:tgtEl>
                                        <p:attrNameLst>
                                          <p:attrName>style.color</p:attrName>
                                        </p:attrNameLst>
                                      </p:cBhvr>
                                      <p:to>
                                        <a:srgbClr val="FFFF66"/>
                                      </p:to>
                                    </p:animClr>
                                    <p:animClr clrSpc="rgb" dir="cw">
                                      <p:cBhvr>
                                        <p:cTn id="122" dur="100" autoRev="1" fill="remove"/>
                                        <p:tgtEl>
                                          <p:spTgt spid="165"/>
                                        </p:tgtEl>
                                        <p:attrNameLst>
                                          <p:attrName>fillcolor</p:attrName>
                                        </p:attrNameLst>
                                      </p:cBhvr>
                                      <p:to>
                                        <a:srgbClr val="FFFF66"/>
                                      </p:to>
                                    </p:animClr>
                                    <p:set>
                                      <p:cBhvr>
                                        <p:cTn id="123" dur="100" autoRev="1" fill="remove"/>
                                        <p:tgtEl>
                                          <p:spTgt spid="165"/>
                                        </p:tgtEl>
                                        <p:attrNameLst>
                                          <p:attrName>fill.type</p:attrName>
                                        </p:attrNameLst>
                                      </p:cBhvr>
                                      <p:to>
                                        <p:strVal val="solid"/>
                                      </p:to>
                                    </p:set>
                                    <p:set>
                                      <p:cBhvr>
                                        <p:cTn id="124" dur="100" autoRev="1" fill="remove"/>
                                        <p:tgtEl>
                                          <p:spTgt spid="165"/>
                                        </p:tgtEl>
                                        <p:attrNameLst>
                                          <p:attrName>fill.on</p:attrName>
                                        </p:attrNameLst>
                                      </p:cBhvr>
                                      <p:to>
                                        <p:strVal val="true"/>
                                      </p:to>
                                    </p:set>
                                  </p:childTnLst>
                                </p:cTn>
                              </p:par>
                              <p:par>
                                <p:cTn id="125" presetID="27" presetClass="emph" presetSubtype="0" repeatCount="10000" fill="remove" grpId="0" nodeType="withEffect">
                                  <p:stCondLst>
                                    <p:cond delay="2100"/>
                                  </p:stCondLst>
                                  <p:childTnLst>
                                    <p:animClr clrSpc="rgb" dir="cw">
                                      <p:cBhvr override="childStyle">
                                        <p:cTn id="126" dur="100" autoRev="1" fill="remove"/>
                                        <p:tgtEl>
                                          <p:spTgt spid="166"/>
                                        </p:tgtEl>
                                        <p:attrNameLst>
                                          <p:attrName>style.color</p:attrName>
                                        </p:attrNameLst>
                                      </p:cBhvr>
                                      <p:to>
                                        <a:srgbClr val="FF056A"/>
                                      </p:to>
                                    </p:animClr>
                                    <p:animClr clrSpc="rgb" dir="cw">
                                      <p:cBhvr>
                                        <p:cTn id="127" dur="100" autoRev="1" fill="remove"/>
                                        <p:tgtEl>
                                          <p:spTgt spid="166"/>
                                        </p:tgtEl>
                                        <p:attrNameLst>
                                          <p:attrName>fillcolor</p:attrName>
                                        </p:attrNameLst>
                                      </p:cBhvr>
                                      <p:to>
                                        <a:srgbClr val="FF056A"/>
                                      </p:to>
                                    </p:animClr>
                                    <p:set>
                                      <p:cBhvr>
                                        <p:cTn id="128" dur="100" autoRev="1" fill="remove"/>
                                        <p:tgtEl>
                                          <p:spTgt spid="166"/>
                                        </p:tgtEl>
                                        <p:attrNameLst>
                                          <p:attrName>fill.type</p:attrName>
                                        </p:attrNameLst>
                                      </p:cBhvr>
                                      <p:to>
                                        <p:strVal val="solid"/>
                                      </p:to>
                                    </p:set>
                                    <p:set>
                                      <p:cBhvr>
                                        <p:cTn id="129" dur="100" autoRev="1" fill="remove"/>
                                        <p:tgtEl>
                                          <p:spTgt spid="166"/>
                                        </p:tgtEl>
                                        <p:attrNameLst>
                                          <p:attrName>fill.on</p:attrName>
                                        </p:attrNameLst>
                                      </p:cBhvr>
                                      <p:to>
                                        <p:strVal val="true"/>
                                      </p:to>
                                    </p:set>
                                  </p:childTnLst>
                                </p:cTn>
                              </p:par>
                              <p:par>
                                <p:cTn id="130" presetID="27" presetClass="emph" presetSubtype="0" repeatCount="8000" fill="remove" grpId="0" nodeType="withEffect">
                                  <p:stCondLst>
                                    <p:cond delay="2200"/>
                                  </p:stCondLst>
                                  <p:childTnLst>
                                    <p:animClr clrSpc="rgb" dir="cw">
                                      <p:cBhvr override="childStyle">
                                        <p:cTn id="131" dur="100" autoRev="1" fill="remove"/>
                                        <p:tgtEl>
                                          <p:spTgt spid="167"/>
                                        </p:tgtEl>
                                        <p:attrNameLst>
                                          <p:attrName>style.color</p:attrName>
                                        </p:attrNameLst>
                                      </p:cBhvr>
                                      <p:to>
                                        <a:srgbClr val="00FF99"/>
                                      </p:to>
                                    </p:animClr>
                                    <p:animClr clrSpc="rgb" dir="cw">
                                      <p:cBhvr>
                                        <p:cTn id="132" dur="100" autoRev="1" fill="remove"/>
                                        <p:tgtEl>
                                          <p:spTgt spid="167"/>
                                        </p:tgtEl>
                                        <p:attrNameLst>
                                          <p:attrName>fillcolor</p:attrName>
                                        </p:attrNameLst>
                                      </p:cBhvr>
                                      <p:to>
                                        <a:srgbClr val="00FF99"/>
                                      </p:to>
                                    </p:animClr>
                                    <p:set>
                                      <p:cBhvr>
                                        <p:cTn id="133" dur="100" autoRev="1" fill="remove"/>
                                        <p:tgtEl>
                                          <p:spTgt spid="167"/>
                                        </p:tgtEl>
                                        <p:attrNameLst>
                                          <p:attrName>fill.type</p:attrName>
                                        </p:attrNameLst>
                                      </p:cBhvr>
                                      <p:to>
                                        <p:strVal val="solid"/>
                                      </p:to>
                                    </p:set>
                                    <p:set>
                                      <p:cBhvr>
                                        <p:cTn id="134" dur="100" autoRev="1" fill="remove"/>
                                        <p:tgtEl>
                                          <p:spTgt spid="167"/>
                                        </p:tgtEl>
                                        <p:attrNameLst>
                                          <p:attrName>fill.on</p:attrName>
                                        </p:attrNameLst>
                                      </p:cBhvr>
                                      <p:to>
                                        <p:strVal val="true"/>
                                      </p:to>
                                    </p:set>
                                  </p:childTnLst>
                                </p:cTn>
                              </p:par>
                              <p:par>
                                <p:cTn id="135" presetID="22" presetClass="entr" presetSubtype="8" fill="hold" nodeType="withEffect">
                                  <p:stCondLst>
                                    <p:cond delay="3000"/>
                                  </p:stCondLst>
                                  <p:childTnLst>
                                    <p:set>
                                      <p:cBhvr>
                                        <p:cTn id="136" dur="1" fill="hold">
                                          <p:stCondLst>
                                            <p:cond delay="0"/>
                                          </p:stCondLst>
                                        </p:cTn>
                                        <p:tgtEl>
                                          <p:spTgt spid="158"/>
                                        </p:tgtEl>
                                        <p:attrNameLst>
                                          <p:attrName>style.visibility</p:attrName>
                                        </p:attrNameLst>
                                      </p:cBhvr>
                                      <p:to>
                                        <p:strVal val="visible"/>
                                      </p:to>
                                    </p:set>
                                    <p:animEffect transition="in" filter="wipe(left)">
                                      <p:cBhvr>
                                        <p:cTn id="137" dur="500"/>
                                        <p:tgtEl>
                                          <p:spTgt spid="158"/>
                                        </p:tgtEl>
                                      </p:cBhvr>
                                    </p:animEffect>
                                  </p:childTnLst>
                                </p:cTn>
                              </p:par>
                              <p:par>
                                <p:cTn id="138" presetID="22" presetClass="entr" presetSubtype="8" fill="hold" grpId="0" nodeType="withEffect">
                                  <p:stCondLst>
                                    <p:cond delay="3000"/>
                                  </p:stCondLst>
                                  <p:childTnLst>
                                    <p:set>
                                      <p:cBhvr>
                                        <p:cTn id="139" dur="1" fill="hold">
                                          <p:stCondLst>
                                            <p:cond delay="0"/>
                                          </p:stCondLst>
                                        </p:cTn>
                                        <p:tgtEl>
                                          <p:spTgt spid="168"/>
                                        </p:tgtEl>
                                        <p:attrNameLst>
                                          <p:attrName>style.visibility</p:attrName>
                                        </p:attrNameLst>
                                      </p:cBhvr>
                                      <p:to>
                                        <p:strVal val="visible"/>
                                      </p:to>
                                    </p:set>
                                    <p:animEffect transition="in" filter="wipe(left)">
                                      <p:cBhvr>
                                        <p:cTn id="140" dur="350"/>
                                        <p:tgtEl>
                                          <p:spTgt spid="168"/>
                                        </p:tgtEl>
                                      </p:cBhvr>
                                    </p:animEffect>
                                  </p:childTnLst>
                                </p:cTn>
                              </p:par>
                              <p:par>
                                <p:cTn id="141" presetID="22" presetClass="entr" presetSubtype="8" fill="hold" grpId="0" nodeType="withEffect">
                                  <p:stCondLst>
                                    <p:cond delay="3500"/>
                                  </p:stCondLst>
                                  <p:childTnLst>
                                    <p:set>
                                      <p:cBhvr>
                                        <p:cTn id="142" dur="1" fill="hold">
                                          <p:stCondLst>
                                            <p:cond delay="0"/>
                                          </p:stCondLst>
                                        </p:cTn>
                                        <p:tgtEl>
                                          <p:spTgt spid="156">
                                            <p:txEl>
                                              <p:pRg st="0" end="0"/>
                                            </p:txEl>
                                          </p:spTgt>
                                        </p:tgtEl>
                                        <p:attrNameLst>
                                          <p:attrName>style.visibility</p:attrName>
                                        </p:attrNameLst>
                                      </p:cBhvr>
                                      <p:to>
                                        <p:strVal val="visible"/>
                                      </p:to>
                                    </p:set>
                                    <p:animEffect transition="in" filter="wipe(left)">
                                      <p:cBhvr>
                                        <p:cTn id="143" dur="500"/>
                                        <p:tgtEl>
                                          <p:spTgt spid="156">
                                            <p:txEl>
                                              <p:pRg st="0" end="0"/>
                                            </p:txEl>
                                          </p:spTgt>
                                        </p:tgtEl>
                                      </p:cBhvr>
                                    </p:animEffect>
                                  </p:childTnLst>
                                </p:cTn>
                              </p:par>
                            </p:childTnLst>
                          </p:cTn>
                        </p:par>
                        <p:par>
                          <p:cTn id="144" fill="hold">
                            <p:stCondLst>
                              <p:cond delay="11050"/>
                            </p:stCondLst>
                            <p:childTnLst>
                              <p:par>
                                <p:cTn id="145" presetID="22" presetClass="entr" presetSubtype="8" fill="hold" grpId="0" nodeType="afterEffect">
                                  <p:stCondLst>
                                    <p:cond delay="0"/>
                                  </p:stCondLst>
                                  <p:childTnLst>
                                    <p:set>
                                      <p:cBhvr>
                                        <p:cTn id="146" dur="1" fill="hold">
                                          <p:stCondLst>
                                            <p:cond delay="0"/>
                                          </p:stCondLst>
                                        </p:cTn>
                                        <p:tgtEl>
                                          <p:spTgt spid="156">
                                            <p:txEl>
                                              <p:pRg st="1" end="1"/>
                                            </p:txEl>
                                          </p:spTgt>
                                        </p:tgtEl>
                                        <p:attrNameLst>
                                          <p:attrName>style.visibility</p:attrName>
                                        </p:attrNameLst>
                                      </p:cBhvr>
                                      <p:to>
                                        <p:strVal val="visible"/>
                                      </p:to>
                                    </p:set>
                                    <p:animEffect transition="in" filter="wipe(left)">
                                      <p:cBhvr>
                                        <p:cTn id="147" dur="500"/>
                                        <p:tgtEl>
                                          <p:spTgt spid="156">
                                            <p:txEl>
                                              <p:pRg st="1" end="1"/>
                                            </p:txEl>
                                          </p:spTgt>
                                        </p:tgtEl>
                                      </p:cBhvr>
                                    </p:animEffect>
                                  </p:childTnLst>
                                </p:cTn>
                              </p:par>
                            </p:childTnLst>
                          </p:cTn>
                        </p:par>
                        <p:par>
                          <p:cTn id="148" fill="hold">
                            <p:stCondLst>
                              <p:cond delay="11550"/>
                            </p:stCondLst>
                            <p:childTnLst>
                              <p:par>
                                <p:cTn id="149" presetID="22" presetClass="entr" presetSubtype="8" fill="hold" grpId="0" nodeType="afterEffect">
                                  <p:stCondLst>
                                    <p:cond delay="0"/>
                                  </p:stCondLst>
                                  <p:childTnLst>
                                    <p:set>
                                      <p:cBhvr>
                                        <p:cTn id="150" dur="1" fill="hold">
                                          <p:stCondLst>
                                            <p:cond delay="0"/>
                                          </p:stCondLst>
                                        </p:cTn>
                                        <p:tgtEl>
                                          <p:spTgt spid="156">
                                            <p:txEl>
                                              <p:pRg st="2" end="2"/>
                                            </p:txEl>
                                          </p:spTgt>
                                        </p:tgtEl>
                                        <p:attrNameLst>
                                          <p:attrName>style.visibility</p:attrName>
                                        </p:attrNameLst>
                                      </p:cBhvr>
                                      <p:to>
                                        <p:strVal val="visible"/>
                                      </p:to>
                                    </p:set>
                                    <p:animEffect transition="in" filter="wipe(left)">
                                      <p:cBhvr>
                                        <p:cTn id="151" dur="500"/>
                                        <p:tgtEl>
                                          <p:spTgt spid="156">
                                            <p:txEl>
                                              <p:pRg st="2" end="2"/>
                                            </p:txEl>
                                          </p:spTgt>
                                        </p:tgtEl>
                                      </p:cBhvr>
                                    </p:animEffect>
                                  </p:childTnLst>
                                </p:cTn>
                              </p:par>
                            </p:childTnLst>
                          </p:cTn>
                        </p:par>
                        <p:par>
                          <p:cTn id="152" fill="hold">
                            <p:stCondLst>
                              <p:cond delay="12050"/>
                            </p:stCondLst>
                            <p:childTnLst>
                              <p:par>
                                <p:cTn id="153" presetID="22" presetClass="entr" presetSubtype="8" fill="hold" grpId="0" nodeType="afterEffect">
                                  <p:stCondLst>
                                    <p:cond delay="0"/>
                                  </p:stCondLst>
                                  <p:childTnLst>
                                    <p:set>
                                      <p:cBhvr>
                                        <p:cTn id="154" dur="1" fill="hold">
                                          <p:stCondLst>
                                            <p:cond delay="0"/>
                                          </p:stCondLst>
                                        </p:cTn>
                                        <p:tgtEl>
                                          <p:spTgt spid="156">
                                            <p:txEl>
                                              <p:pRg st="3" end="3"/>
                                            </p:txEl>
                                          </p:spTgt>
                                        </p:tgtEl>
                                        <p:attrNameLst>
                                          <p:attrName>style.visibility</p:attrName>
                                        </p:attrNameLst>
                                      </p:cBhvr>
                                      <p:to>
                                        <p:strVal val="visible"/>
                                      </p:to>
                                    </p:set>
                                    <p:animEffect transition="in" filter="wipe(left)">
                                      <p:cBhvr>
                                        <p:cTn id="155" dur="500"/>
                                        <p:tgtEl>
                                          <p:spTgt spid="156">
                                            <p:txEl>
                                              <p:pRg st="3" end="3"/>
                                            </p:txEl>
                                          </p:spTgt>
                                        </p:tgtEl>
                                      </p:cBhvr>
                                    </p:animEffect>
                                  </p:childTnLst>
                                </p:cTn>
                              </p:par>
                            </p:childTnLst>
                          </p:cTn>
                        </p:par>
                        <p:par>
                          <p:cTn id="156" fill="hold">
                            <p:stCondLst>
                              <p:cond delay="12550"/>
                            </p:stCondLst>
                            <p:childTnLst>
                              <p:par>
                                <p:cTn id="157" presetID="22" presetClass="entr" presetSubtype="8" fill="hold" grpId="0" nodeType="afterEffect">
                                  <p:stCondLst>
                                    <p:cond delay="0"/>
                                  </p:stCondLst>
                                  <p:childTnLst>
                                    <p:set>
                                      <p:cBhvr>
                                        <p:cTn id="158" dur="1" fill="hold">
                                          <p:stCondLst>
                                            <p:cond delay="0"/>
                                          </p:stCondLst>
                                        </p:cTn>
                                        <p:tgtEl>
                                          <p:spTgt spid="156">
                                            <p:txEl>
                                              <p:pRg st="4" end="4"/>
                                            </p:txEl>
                                          </p:spTgt>
                                        </p:tgtEl>
                                        <p:attrNameLst>
                                          <p:attrName>style.visibility</p:attrName>
                                        </p:attrNameLst>
                                      </p:cBhvr>
                                      <p:to>
                                        <p:strVal val="visible"/>
                                      </p:to>
                                    </p:set>
                                    <p:animEffect transition="in" filter="wipe(left)">
                                      <p:cBhvr>
                                        <p:cTn id="159" dur="500"/>
                                        <p:tgtEl>
                                          <p:spTgt spid="156">
                                            <p:txEl>
                                              <p:pRg st="4" end="4"/>
                                            </p:txEl>
                                          </p:spTgt>
                                        </p:tgtEl>
                                      </p:cBhvr>
                                    </p:animEffect>
                                  </p:childTnLst>
                                </p:cTn>
                              </p:par>
                              <p:par>
                                <p:cTn id="160" presetID="1" presetClass="exit" presetSubtype="0" fill="hold" nodeType="withEffect">
                                  <p:stCondLst>
                                    <p:cond delay="2000"/>
                                  </p:stCondLst>
                                  <p:childTnLst>
                                    <p:set>
                                      <p:cBhvr>
                                        <p:cTn id="161"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uiExpand="1" build="p"/>
      <p:bldP spid="147" grpId="0" animBg="1"/>
      <p:bldP spid="147" grpId="1" animBg="1"/>
      <p:bldP spid="165" grpId="0" animBg="1"/>
      <p:bldP spid="165" grpId="1" animBg="1"/>
      <p:bldP spid="166" grpId="0" animBg="1"/>
      <p:bldP spid="166" grpId="1" animBg="1"/>
      <p:bldP spid="167" grpId="0" animBg="1"/>
      <p:bldP spid="167" grpId="1" animBg="1"/>
      <p:bldP spid="168" grpId="0" animBg="1"/>
      <p:bldP spid="15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ABFFB976-5515-4D9F-A9DC-A34CE7F4B761}"/>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artisticGlass/>
                    </a14:imgEffect>
                    <a14:imgEffect>
                      <a14:colorTemperature colorTemp="4700"/>
                    </a14:imgEffect>
                    <a14:imgEffect>
                      <a14:saturation sat="200000"/>
                    </a14:imgEffect>
                  </a14:imgLayer>
                </a14:imgProps>
              </a:ext>
              <a:ext uri="{28A0092B-C50C-407E-A947-70E740481C1C}">
                <a14:useLocalDpi xmlns:a14="http://schemas.microsoft.com/office/drawing/2010/main"/>
              </a:ext>
            </a:extLst>
          </a:blip>
          <a:srcRect/>
          <a:stretch/>
        </p:blipFill>
        <p:spPr>
          <a:xfrm>
            <a:off x="6951" y="2141621"/>
            <a:ext cx="12185049" cy="4716379"/>
          </a:xfrm>
          <a:prstGeom prst="rect">
            <a:avLst/>
          </a:prstGeom>
        </p:spPr>
      </p:pic>
      <p:pic>
        <p:nvPicPr>
          <p:cNvPr id="169" name="Picture 168" descr="A screenshot of a social media post&#10;&#10;Description automatically generated">
            <a:extLst>
              <a:ext uri="{FF2B5EF4-FFF2-40B4-BE49-F238E27FC236}">
                <a16:creationId xmlns:a16="http://schemas.microsoft.com/office/drawing/2014/main" id="{F38A01C1-E4CF-47CB-BEBD-70FA35DA0F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a:stretch/>
        </p:blipFill>
        <p:spPr>
          <a:xfrm>
            <a:off x="3999670" y="1787692"/>
            <a:ext cx="7983767" cy="5041225"/>
          </a:xfrm>
          <a:prstGeom prst="rect">
            <a:avLst/>
          </a:prstGeom>
        </p:spPr>
      </p:pic>
      <p:pic>
        <p:nvPicPr>
          <p:cNvPr id="53" name="Picture 52">
            <a:extLst>
              <a:ext uri="{FF2B5EF4-FFF2-40B4-BE49-F238E27FC236}">
                <a16:creationId xmlns:a16="http://schemas.microsoft.com/office/drawing/2014/main" id="{E8FE709E-336F-49BD-B924-6808C58F095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0800000">
            <a:off x="10235963" y="5430849"/>
            <a:ext cx="1018120" cy="1024217"/>
          </a:xfrm>
          <a:prstGeom prst="rect">
            <a:avLst/>
          </a:prstGeom>
          <a:effectLst>
            <a:glow rad="139700">
              <a:schemeClr val="accent4">
                <a:satMod val="175000"/>
                <a:alpha val="40000"/>
              </a:schemeClr>
            </a:glow>
          </a:effectLst>
        </p:spPr>
      </p:pic>
      <p:pic>
        <p:nvPicPr>
          <p:cNvPr id="65" name="Picture 64">
            <a:extLst>
              <a:ext uri="{FF2B5EF4-FFF2-40B4-BE49-F238E27FC236}">
                <a16:creationId xmlns:a16="http://schemas.microsoft.com/office/drawing/2014/main" id="{34E785F5-0F6C-4A28-A0CC-0B0FCBD88AF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rot="5400000">
            <a:off x="6408826" y="5424753"/>
            <a:ext cx="1012024" cy="1030313"/>
          </a:xfrm>
          <a:prstGeom prst="rect">
            <a:avLst/>
          </a:prstGeom>
          <a:effectLst>
            <a:glow rad="139700">
              <a:schemeClr val="accent4">
                <a:satMod val="175000"/>
                <a:alpha val="40000"/>
              </a:schemeClr>
            </a:glow>
          </a:effectLst>
        </p:spPr>
      </p:pic>
      <p:pic>
        <p:nvPicPr>
          <p:cNvPr id="82" name="Picture 81">
            <a:extLst>
              <a:ext uri="{FF2B5EF4-FFF2-40B4-BE49-F238E27FC236}">
                <a16:creationId xmlns:a16="http://schemas.microsoft.com/office/drawing/2014/main" id="{152F9C5D-F918-4CBC-A100-19E8C5BDE3B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rot="2700000">
            <a:off x="4379760" y="5424753"/>
            <a:ext cx="1018120" cy="1030313"/>
          </a:xfrm>
          <a:prstGeom prst="rect">
            <a:avLst/>
          </a:prstGeom>
          <a:effectLst>
            <a:glow rad="139700">
              <a:schemeClr val="accent4">
                <a:satMod val="175000"/>
                <a:alpha val="40000"/>
              </a:schemeClr>
            </a:glow>
          </a:effectLst>
        </p:spPr>
      </p:pic>
      <p:pic>
        <p:nvPicPr>
          <p:cNvPr id="109" name="Picture 108">
            <a:extLst>
              <a:ext uri="{FF2B5EF4-FFF2-40B4-BE49-F238E27FC236}">
                <a16:creationId xmlns:a16="http://schemas.microsoft.com/office/drawing/2014/main" id="{6C3942E3-FA14-40F0-875A-B7168DEB6F4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2700000">
            <a:off x="8234257" y="5444884"/>
            <a:ext cx="1012024" cy="1030313"/>
          </a:xfrm>
          <a:prstGeom prst="rect">
            <a:avLst/>
          </a:prstGeom>
          <a:effectLst>
            <a:glow rad="139700">
              <a:schemeClr val="accent4">
                <a:satMod val="175000"/>
                <a:alpha val="40000"/>
              </a:schemeClr>
            </a:glow>
          </a:effectLst>
        </p:spPr>
      </p:pic>
      <p:pic>
        <p:nvPicPr>
          <p:cNvPr id="141" name="Picture 140">
            <a:extLst>
              <a:ext uri="{FF2B5EF4-FFF2-40B4-BE49-F238E27FC236}">
                <a16:creationId xmlns:a16="http://schemas.microsoft.com/office/drawing/2014/main" id="{DA8721DE-BAF3-4571-AD8A-690A96199F4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400283" y="5442378"/>
            <a:ext cx="951058" cy="963251"/>
          </a:xfrm>
          <a:prstGeom prst="rect">
            <a:avLst/>
          </a:prstGeom>
        </p:spPr>
      </p:pic>
      <p:sp>
        <p:nvSpPr>
          <p:cNvPr id="45" name="Content Placeholder 4">
            <a:extLst>
              <a:ext uri="{FF2B5EF4-FFF2-40B4-BE49-F238E27FC236}">
                <a16:creationId xmlns:a16="http://schemas.microsoft.com/office/drawing/2014/main" id="{E67BEE1D-0BC3-4E39-9E4C-CB68F31E868C}"/>
              </a:ext>
            </a:extLst>
          </p:cNvPr>
          <p:cNvSpPr txBox="1">
            <a:spLocks/>
          </p:cNvSpPr>
          <p:nvPr/>
        </p:nvSpPr>
        <p:spPr>
          <a:xfrm>
            <a:off x="4183886" y="3143058"/>
            <a:ext cx="4719628" cy="1037079"/>
          </a:xfrm>
          <a:prstGeom prst="parallelogram">
            <a:avLst/>
          </a:prstGeom>
          <a:solidFill>
            <a:srgbClr val="FF99FF">
              <a:alpha val="45000"/>
            </a:srgbClr>
          </a:solidFill>
          <a:ln w="76200">
            <a:solidFill>
              <a:srgbClr val="FF99FF"/>
            </a:solidFill>
          </a:ln>
          <a:effectLst/>
          <a:scene3d>
            <a:camera prst="orthographicFront"/>
            <a:lightRig rig="threePt" dir="t"/>
          </a:scene3d>
          <a:sp3d>
            <a:contourClr>
              <a:srgbClr val="FFFF00"/>
            </a:contourClr>
          </a:sp3d>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PH" sz="19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D8F9A8BF-101D-4667-9674-2602CA526832}"/>
              </a:ext>
            </a:extLst>
          </p:cNvPr>
          <p:cNvSpPr/>
          <p:nvPr/>
        </p:nvSpPr>
        <p:spPr>
          <a:xfrm>
            <a:off x="4283522" y="3190059"/>
            <a:ext cx="4643908"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0" normalizeH="0" baseline="0" noProof="0" dirty="0">
                <a:ln>
                  <a:noFill/>
                </a:ln>
                <a:solidFill>
                  <a:srgbClr val="FF0000"/>
                </a:solidFill>
                <a:effectLst/>
                <a:uLnTx/>
                <a:uFillTx/>
                <a:latin typeface="Calibri" panose="020F0502020204030204"/>
                <a:ea typeface="+mn-ea"/>
                <a:cs typeface="+mn-cs"/>
              </a:rPr>
              <a:t>We can make predictions on how much risk 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0" normalizeH="0" baseline="0" noProof="0" dirty="0">
                <a:ln>
                  <a:noFill/>
                </a:ln>
                <a:solidFill>
                  <a:srgbClr val="FF0000"/>
                </a:solidFill>
                <a:effectLst/>
                <a:uLnTx/>
                <a:uFillTx/>
                <a:latin typeface="Calibri" panose="020F0502020204030204"/>
                <a:ea typeface="+mn-ea"/>
                <a:cs typeface="+mn-cs"/>
              </a:rPr>
              <a:t> individual may contract COVID-19,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0" normalizeH="0" baseline="0" noProof="0" dirty="0">
                <a:ln>
                  <a:noFill/>
                </a:ln>
                <a:solidFill>
                  <a:srgbClr val="FF0000"/>
                </a:solidFill>
                <a:effectLst/>
                <a:uLnTx/>
                <a:uFillTx/>
                <a:latin typeface="Calibri" panose="020F0502020204030204"/>
                <a:ea typeface="+mn-ea"/>
                <a:cs typeface="+mn-cs"/>
              </a:rPr>
              <a:t> in a specified city at a given time</a:t>
            </a:r>
          </a:p>
        </p:txBody>
      </p:sp>
      <p:sp>
        <p:nvSpPr>
          <p:cNvPr id="50" name="Content Placeholder 4">
            <a:extLst>
              <a:ext uri="{FF2B5EF4-FFF2-40B4-BE49-F238E27FC236}">
                <a16:creationId xmlns:a16="http://schemas.microsoft.com/office/drawing/2014/main" id="{2C7E74F3-BD04-4C5D-B0F6-E0D612B49941}"/>
              </a:ext>
            </a:extLst>
          </p:cNvPr>
          <p:cNvSpPr txBox="1">
            <a:spLocks/>
          </p:cNvSpPr>
          <p:nvPr/>
        </p:nvSpPr>
        <p:spPr>
          <a:xfrm>
            <a:off x="380093" y="735896"/>
            <a:ext cx="4719628" cy="1037079"/>
          </a:xfrm>
          <a:prstGeom prst="parallelogram">
            <a:avLst/>
          </a:prstGeom>
          <a:solidFill>
            <a:srgbClr val="11FF39">
              <a:alpha val="45000"/>
            </a:srgbClr>
          </a:solidFill>
          <a:ln w="76200">
            <a:solidFill>
              <a:srgbClr val="11FF39"/>
            </a:solidFill>
          </a:ln>
          <a:effectLst/>
          <a:scene3d>
            <a:camera prst="orthographicFront"/>
            <a:lightRig rig="threePt" dir="t"/>
          </a:scene3d>
          <a:sp3d>
            <a:contourClr>
              <a:srgbClr val="FFFF00"/>
            </a:contourClr>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PH" sz="28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A5500DF-0E97-4A54-833E-7D178AAE82BF}"/>
              </a:ext>
            </a:extLst>
          </p:cNvPr>
          <p:cNvSpPr/>
          <p:nvPr/>
        </p:nvSpPr>
        <p:spPr>
          <a:xfrm>
            <a:off x="848321" y="836264"/>
            <a:ext cx="398961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By inputting atmospheric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and epidemiologic data…</a:t>
            </a:r>
          </a:p>
        </p:txBody>
      </p:sp>
      <p:sp useBgFill="1">
        <p:nvSpPr>
          <p:cNvPr id="52" name="Rectangle 51">
            <a:extLst>
              <a:ext uri="{FF2B5EF4-FFF2-40B4-BE49-F238E27FC236}">
                <a16:creationId xmlns:a16="http://schemas.microsoft.com/office/drawing/2014/main" id="{1E57C72E-21FA-4DFA-A420-C9B4B25A4B4C}"/>
              </a:ext>
            </a:extLst>
          </p:cNvPr>
          <p:cNvSpPr/>
          <p:nvPr/>
        </p:nvSpPr>
        <p:spPr>
          <a:xfrm>
            <a:off x="10986448" y="228618"/>
            <a:ext cx="1054347" cy="726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ontent Placeholder 4">
            <a:extLst>
              <a:ext uri="{FF2B5EF4-FFF2-40B4-BE49-F238E27FC236}">
                <a16:creationId xmlns:a16="http://schemas.microsoft.com/office/drawing/2014/main" id="{3325C6B9-9453-4660-A7E9-51921EA6B03D}"/>
              </a:ext>
            </a:extLst>
          </p:cNvPr>
          <p:cNvSpPr txBox="1">
            <a:spLocks/>
          </p:cNvSpPr>
          <p:nvPr/>
        </p:nvSpPr>
        <p:spPr>
          <a:xfrm>
            <a:off x="230694" y="2370786"/>
            <a:ext cx="3660596" cy="2137445"/>
          </a:xfrm>
          <a:prstGeom prst="parallelogram">
            <a:avLst/>
          </a:prstGeom>
          <a:solidFill>
            <a:srgbClr val="11FF39">
              <a:alpha val="45000"/>
            </a:srgbClr>
          </a:solidFill>
          <a:ln w="76200">
            <a:solidFill>
              <a:srgbClr val="11FF39"/>
            </a:solidFill>
          </a:ln>
          <a:effectLst/>
          <a:scene3d>
            <a:camera prst="orthographicFront"/>
            <a:lightRig rig="threePt" dir="t"/>
          </a:scene3d>
          <a:sp3d>
            <a:contourClr>
              <a:srgbClr val="FFFF00"/>
            </a:contourClr>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PH" sz="28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C75CEF7-7039-4258-A5D2-0089F9AF9D96}"/>
              </a:ext>
            </a:extLst>
          </p:cNvPr>
          <p:cNvSpPr txBox="1"/>
          <p:nvPr/>
        </p:nvSpPr>
        <p:spPr>
          <a:xfrm>
            <a:off x="551498" y="2305615"/>
            <a:ext cx="3166895"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and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computations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“Random Forest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Regression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800" b="1" i="0" u="none" strike="noStrike" kern="1200" cap="none" spc="0" normalizeH="0" baseline="0" noProof="0" dirty="0">
                <a:ln>
                  <a:noFill/>
                </a:ln>
                <a:solidFill>
                  <a:prstClr val="white"/>
                </a:solidFill>
                <a:effectLst/>
                <a:uLnTx/>
                <a:uFillTx/>
                <a:latin typeface="Calibri" panose="020F0502020204030204"/>
                <a:ea typeface="+mn-ea"/>
                <a:cs typeface="+mn-cs"/>
              </a:rPr>
              <a:t>Technique”…</a:t>
            </a:r>
          </a:p>
        </p:txBody>
      </p:sp>
    </p:spTree>
    <p:extLst>
      <p:ext uri="{BB962C8B-B14F-4D97-AF65-F5344CB8AC3E}">
        <p14:creationId xmlns:p14="http://schemas.microsoft.com/office/powerpoint/2010/main" val="277442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strVal val="#ppt_w+.3"/>
                                          </p:val>
                                        </p:tav>
                                        <p:tav tm="100000">
                                          <p:val>
                                            <p:strVal val="#ppt_w"/>
                                          </p:val>
                                        </p:tav>
                                      </p:tavLst>
                                    </p:anim>
                                    <p:anim calcmode="lin" valueType="num">
                                      <p:cBhvr>
                                        <p:cTn id="8" dur="500" fill="hold"/>
                                        <p:tgtEl>
                                          <p:spTgt spid="45"/>
                                        </p:tgtEl>
                                        <p:attrNameLst>
                                          <p:attrName>ppt_h</p:attrName>
                                        </p:attrNameLst>
                                      </p:cBhvr>
                                      <p:tavLst>
                                        <p:tav tm="0">
                                          <p:val>
                                            <p:strVal val="#ppt_h"/>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left)">
                                      <p:cBhvr>
                                        <p:cTn id="13" dur="1500"/>
                                        <p:tgtEl>
                                          <p:spTgt spid="2">
                                            <p:txEl>
                                              <p:pRg st="0" end="0"/>
                                            </p:txEl>
                                          </p:spTgt>
                                        </p:tgtEl>
                                      </p:cBhvr>
                                    </p:animEffect>
                                  </p:childTnLst>
                                </p:cTn>
                              </p:par>
                            </p:childTnLst>
                          </p:cTn>
                        </p:par>
                        <p:par>
                          <p:cTn id="14" fill="hold">
                            <p:stCondLst>
                              <p:cond delay="2000"/>
                            </p:stCondLst>
                            <p:childTnLst>
                              <p:par>
                                <p:cTn id="15" presetID="22" presetClass="entr" presetSubtype="8" fill="hold" grpId="0" nodeType="afterEffect">
                                  <p:stCondLst>
                                    <p:cond delay="50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500"/>
                                        <p:tgtEl>
                                          <p:spTgt spid="2">
                                            <p:txEl>
                                              <p:pRg st="1" end="1"/>
                                            </p:txEl>
                                          </p:spTgt>
                                        </p:tgtEl>
                                      </p:cBhvr>
                                    </p:animEffect>
                                  </p:childTnLst>
                                </p:cTn>
                              </p:par>
                            </p:childTnLst>
                          </p:cTn>
                        </p:par>
                        <p:par>
                          <p:cTn id="18" fill="hold">
                            <p:stCondLst>
                              <p:cond delay="4000"/>
                            </p:stCondLst>
                            <p:childTnLst>
                              <p:par>
                                <p:cTn id="19" presetID="22" presetClass="entr" presetSubtype="8" fill="hold" grpId="0" nodeType="afterEffect">
                                  <p:stCondLst>
                                    <p:cond delay="50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wipe(left)">
                                      <p:cBhvr>
                                        <p:cTn id="21" dur="1500"/>
                                        <p:tgtEl>
                                          <p:spTgt spid="2">
                                            <p:txEl>
                                              <p:pRg st="2" end="2"/>
                                            </p:txEl>
                                          </p:spTgt>
                                        </p:tgtEl>
                                      </p:cBhvr>
                                    </p:animEffect>
                                  </p:childTnLst>
                                </p:cTn>
                              </p:par>
                              <p:par>
                                <p:cTn id="22" presetID="1" presetClass="exit" presetSubtype="0" fill="hold" grpId="0" nodeType="withEffect">
                                  <p:stCondLst>
                                    <p:cond delay="500"/>
                                  </p:stCondLst>
                                  <p:childTnLst>
                                    <p:set>
                                      <p:cBhvr>
                                        <p:cTn id="23"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uiExpand="1" build="p"/>
      <p:bldP spid="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descr="A screenshot of a social media post&#10;&#10;Description automatically generated">
            <a:extLst>
              <a:ext uri="{FF2B5EF4-FFF2-40B4-BE49-F238E27FC236}">
                <a16:creationId xmlns:a16="http://schemas.microsoft.com/office/drawing/2014/main" id="{85F19F76-A752-4F59-B8BA-578753F797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9512"/>
          <a:stretch/>
        </p:blipFill>
        <p:spPr>
          <a:xfrm>
            <a:off x="1535092" y="105786"/>
            <a:ext cx="7983767" cy="2545215"/>
          </a:xfrm>
          <a:prstGeom prst="rect">
            <a:avLst/>
          </a:prstGeom>
        </p:spPr>
      </p:pic>
      <p:pic>
        <p:nvPicPr>
          <p:cNvPr id="8" name="Picture 7">
            <a:extLst>
              <a:ext uri="{FF2B5EF4-FFF2-40B4-BE49-F238E27FC236}">
                <a16:creationId xmlns:a16="http://schemas.microsoft.com/office/drawing/2014/main" id="{C39C57A2-A2B0-4EF2-A194-DC4557D4F6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9565" y="3156857"/>
            <a:ext cx="7510817" cy="3489587"/>
          </a:xfrm>
          <a:prstGeom prst="rect">
            <a:avLst/>
          </a:prstGeom>
        </p:spPr>
      </p:pic>
      <p:sp>
        <p:nvSpPr>
          <p:cNvPr id="9" name="Content Placeholder 4">
            <a:extLst>
              <a:ext uri="{FF2B5EF4-FFF2-40B4-BE49-F238E27FC236}">
                <a16:creationId xmlns:a16="http://schemas.microsoft.com/office/drawing/2014/main" id="{8A100DFF-80C6-4F80-BF46-D6D517A506A6}"/>
              </a:ext>
            </a:extLst>
          </p:cNvPr>
          <p:cNvSpPr txBox="1">
            <a:spLocks/>
          </p:cNvSpPr>
          <p:nvPr/>
        </p:nvSpPr>
        <p:spPr>
          <a:xfrm>
            <a:off x="7844589" y="3156857"/>
            <a:ext cx="4026651" cy="3158259"/>
          </a:xfrm>
          <a:prstGeom prst="parallelogram">
            <a:avLst/>
          </a:prstGeom>
          <a:solidFill>
            <a:srgbClr val="11FF39">
              <a:alpha val="45000"/>
            </a:srgbClr>
          </a:solidFill>
          <a:ln w="76200">
            <a:solidFill>
              <a:srgbClr val="11FF39"/>
            </a:solidFill>
          </a:ln>
          <a:effectLst/>
          <a:scene3d>
            <a:camera prst="orthographicFront"/>
            <a:lightRig rig="threePt" dir="t"/>
          </a:scene3d>
          <a:sp3d>
            <a:contourClr>
              <a:srgbClr val="FFFF00"/>
            </a:contourClr>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PH" sz="28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45" name="Content Placeholder 4">
            <a:extLst>
              <a:ext uri="{FF2B5EF4-FFF2-40B4-BE49-F238E27FC236}">
                <a16:creationId xmlns:a16="http://schemas.microsoft.com/office/drawing/2014/main" id="{E67BEE1D-0BC3-4E39-9E4C-CB68F31E868C}"/>
              </a:ext>
            </a:extLst>
          </p:cNvPr>
          <p:cNvSpPr txBox="1">
            <a:spLocks/>
          </p:cNvSpPr>
          <p:nvPr/>
        </p:nvSpPr>
        <p:spPr>
          <a:xfrm>
            <a:off x="1671265" y="1566921"/>
            <a:ext cx="4719628" cy="1037079"/>
          </a:xfrm>
          <a:prstGeom prst="parallelogram">
            <a:avLst/>
          </a:prstGeom>
          <a:solidFill>
            <a:srgbClr val="FF99FF">
              <a:alpha val="45000"/>
            </a:srgbClr>
          </a:solidFill>
          <a:ln w="76200">
            <a:solidFill>
              <a:srgbClr val="FF99FF"/>
            </a:solidFill>
          </a:ln>
          <a:effectLst/>
          <a:scene3d>
            <a:camera prst="orthographicFront"/>
            <a:lightRig rig="threePt" dir="t"/>
          </a:scene3d>
          <a:sp3d>
            <a:contourClr>
              <a:srgbClr val="FFFF00"/>
            </a:contourClr>
          </a:sp3d>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PH" sz="19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D8F9A8BF-101D-4667-9674-2602CA526832}"/>
              </a:ext>
            </a:extLst>
          </p:cNvPr>
          <p:cNvSpPr/>
          <p:nvPr/>
        </p:nvSpPr>
        <p:spPr>
          <a:xfrm>
            <a:off x="1770901" y="1613922"/>
            <a:ext cx="4643908"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0" normalizeH="0" baseline="0" noProof="0" dirty="0">
                <a:ln>
                  <a:noFill/>
                </a:ln>
                <a:solidFill>
                  <a:srgbClr val="FF0000"/>
                </a:solidFill>
                <a:effectLst/>
                <a:uLnTx/>
                <a:uFillTx/>
                <a:latin typeface="Calibri" panose="020F0502020204030204"/>
                <a:ea typeface="+mn-ea"/>
                <a:cs typeface="+mn-cs"/>
              </a:rPr>
              <a:t>We can make predictions on how much risk 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0" normalizeH="0" baseline="0" noProof="0" dirty="0">
                <a:ln>
                  <a:noFill/>
                </a:ln>
                <a:solidFill>
                  <a:srgbClr val="FF0000"/>
                </a:solidFill>
                <a:effectLst/>
                <a:uLnTx/>
                <a:uFillTx/>
                <a:latin typeface="Calibri" panose="020F0502020204030204"/>
                <a:ea typeface="+mn-ea"/>
                <a:cs typeface="+mn-cs"/>
              </a:rPr>
              <a:t> individual may contract COVID-19,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0" normalizeH="0" baseline="0" noProof="0" dirty="0">
                <a:ln>
                  <a:noFill/>
                </a:ln>
                <a:solidFill>
                  <a:srgbClr val="FF0000"/>
                </a:solidFill>
                <a:effectLst/>
                <a:uLnTx/>
                <a:uFillTx/>
                <a:latin typeface="Calibri" panose="020F0502020204030204"/>
                <a:ea typeface="+mn-ea"/>
                <a:cs typeface="+mn-cs"/>
              </a:rPr>
              <a:t> in a specified city at a given time</a:t>
            </a:r>
          </a:p>
        </p:txBody>
      </p:sp>
      <p:sp>
        <p:nvSpPr>
          <p:cNvPr id="3" name="Rectangle 2">
            <a:extLst>
              <a:ext uri="{FF2B5EF4-FFF2-40B4-BE49-F238E27FC236}">
                <a16:creationId xmlns:a16="http://schemas.microsoft.com/office/drawing/2014/main" id="{6A519D77-5854-44C5-AFA2-A08EA5A9725E}"/>
              </a:ext>
            </a:extLst>
          </p:cNvPr>
          <p:cNvSpPr/>
          <p:nvPr/>
        </p:nvSpPr>
        <p:spPr>
          <a:xfrm>
            <a:off x="8606113" y="3458713"/>
            <a:ext cx="2746512" cy="1938992"/>
          </a:xfrm>
          <a:prstGeom prst="rect">
            <a:avLst/>
          </a:prstGeom>
        </p:spPr>
        <p:txBody>
          <a:bodyPr wrap="square">
            <a:spAutoFit/>
          </a:bodyPr>
          <a:lstStyle/>
          <a:p>
            <a:r>
              <a:rPr lang="en-PH" sz="2000" dirty="0">
                <a:solidFill>
                  <a:srgbClr val="FFFF00"/>
                </a:solidFill>
              </a:rPr>
              <a:t>Private citizens can also </a:t>
            </a:r>
          </a:p>
          <a:p>
            <a:r>
              <a:rPr lang="en-PH" sz="2000" dirty="0">
                <a:solidFill>
                  <a:srgbClr val="FFFF00"/>
                </a:solidFill>
              </a:rPr>
              <a:t>use this site, especially </a:t>
            </a:r>
          </a:p>
          <a:p>
            <a:r>
              <a:rPr lang="en-PH" sz="2000" dirty="0">
                <a:solidFill>
                  <a:srgbClr val="FFFF00"/>
                </a:solidFill>
              </a:rPr>
              <a:t>for employees who  </a:t>
            </a:r>
          </a:p>
          <a:p>
            <a:r>
              <a:rPr lang="en-PH" sz="2000" dirty="0">
                <a:solidFill>
                  <a:srgbClr val="FFFF00"/>
                </a:solidFill>
              </a:rPr>
              <a:t>commute daily into and  </a:t>
            </a:r>
          </a:p>
          <a:p>
            <a:r>
              <a:rPr lang="en-PH" sz="2000" dirty="0">
                <a:solidFill>
                  <a:srgbClr val="FFFF00"/>
                </a:solidFill>
              </a:rPr>
              <a:t>out of Metro Manila </a:t>
            </a:r>
          </a:p>
          <a:p>
            <a:r>
              <a:rPr lang="en-PH" sz="2000" dirty="0">
                <a:solidFill>
                  <a:srgbClr val="FFFF00"/>
                </a:solidFill>
              </a:rPr>
              <a:t>cities.</a:t>
            </a:r>
            <a:endParaRPr lang="en-PH" sz="2000" dirty="0">
              <a:solidFill>
                <a:srgbClr val="FFFF66"/>
              </a:solidFill>
            </a:endParaRPr>
          </a:p>
        </p:txBody>
      </p:sp>
      <p:pic>
        <p:nvPicPr>
          <p:cNvPr id="5" name="Picture 4">
            <a:extLst>
              <a:ext uri="{FF2B5EF4-FFF2-40B4-BE49-F238E27FC236}">
                <a16:creationId xmlns:a16="http://schemas.microsoft.com/office/drawing/2014/main" id="{342AC110-CC2A-4603-B78E-5FFD1EABCB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564" y="3156857"/>
            <a:ext cx="7510818" cy="3158259"/>
          </a:xfrm>
          <a:prstGeom prst="rect">
            <a:avLst/>
          </a:prstGeom>
        </p:spPr>
      </p:pic>
      <p:sp>
        <p:nvSpPr>
          <p:cNvPr id="6" name="Rectangle 5">
            <a:extLst>
              <a:ext uri="{FF2B5EF4-FFF2-40B4-BE49-F238E27FC236}">
                <a16:creationId xmlns:a16="http://schemas.microsoft.com/office/drawing/2014/main" id="{0663A5BD-F350-4DF5-83AC-CEB01743F734}"/>
              </a:ext>
            </a:extLst>
          </p:cNvPr>
          <p:cNvSpPr/>
          <p:nvPr/>
        </p:nvSpPr>
        <p:spPr>
          <a:xfrm>
            <a:off x="8898906" y="3474453"/>
            <a:ext cx="2410543" cy="2862322"/>
          </a:xfrm>
          <a:prstGeom prst="rect">
            <a:avLst/>
          </a:prstGeom>
        </p:spPr>
        <p:txBody>
          <a:bodyPr wrap="square">
            <a:spAutoFit/>
          </a:bodyPr>
          <a:lstStyle/>
          <a:p>
            <a:r>
              <a:rPr lang="en-PH" b="1" dirty="0">
                <a:solidFill>
                  <a:srgbClr val="FFFF66"/>
                </a:solidFill>
              </a:rPr>
              <a:t>Can be a guide for…</a:t>
            </a:r>
          </a:p>
          <a:p>
            <a:pPr marL="285750" indent="-285750">
              <a:buFont typeface="Arial" panose="020B0604020202020204" pitchFamily="34" charset="0"/>
              <a:buChar char="•"/>
            </a:pPr>
            <a:r>
              <a:rPr lang="en-PH" b="1" dirty="0">
                <a:solidFill>
                  <a:srgbClr val="FFFF66"/>
                </a:solidFill>
              </a:rPr>
              <a:t>Local government</a:t>
            </a:r>
          </a:p>
          <a:p>
            <a:r>
              <a:rPr lang="en-PH" b="1" dirty="0">
                <a:solidFill>
                  <a:srgbClr val="FFFF66"/>
                </a:solidFill>
              </a:rPr>
              <a:t>officials in restricting</a:t>
            </a:r>
          </a:p>
          <a:p>
            <a:r>
              <a:rPr lang="en-PH" b="1" dirty="0">
                <a:solidFill>
                  <a:srgbClr val="FFFF66"/>
                </a:solidFill>
              </a:rPr>
              <a:t> or allowing access  </a:t>
            </a:r>
          </a:p>
          <a:p>
            <a:r>
              <a:rPr lang="en-PH" b="1" dirty="0">
                <a:solidFill>
                  <a:srgbClr val="FFFF66"/>
                </a:solidFill>
              </a:rPr>
              <a:t>to their city.</a:t>
            </a:r>
          </a:p>
          <a:p>
            <a:pPr marL="285750" indent="-285750">
              <a:buFont typeface="Arial" panose="020B0604020202020204" pitchFamily="34" charset="0"/>
              <a:buChar char="•"/>
            </a:pPr>
            <a:r>
              <a:rPr lang="en-PH" b="1" dirty="0">
                <a:solidFill>
                  <a:srgbClr val="FFFF66"/>
                </a:solidFill>
              </a:rPr>
              <a:t>National </a:t>
            </a:r>
          </a:p>
          <a:p>
            <a:r>
              <a:rPr lang="en-PH" b="1" dirty="0">
                <a:solidFill>
                  <a:srgbClr val="FFFF66"/>
                </a:solidFill>
              </a:rPr>
              <a:t>government in </a:t>
            </a:r>
          </a:p>
          <a:p>
            <a:r>
              <a:rPr lang="en-PH" b="1" dirty="0">
                <a:solidFill>
                  <a:srgbClr val="FFFF66"/>
                </a:solidFill>
              </a:rPr>
              <a:t>allocating healthcare </a:t>
            </a:r>
          </a:p>
          <a:p>
            <a:r>
              <a:rPr lang="en-PH" b="1" dirty="0">
                <a:solidFill>
                  <a:srgbClr val="FFFF66"/>
                </a:solidFill>
              </a:rPr>
              <a:t>resources.</a:t>
            </a:r>
          </a:p>
          <a:p>
            <a:endParaRPr lang="en-PH" b="1" dirty="0">
              <a:solidFill>
                <a:srgbClr val="FFFF66"/>
              </a:solidFill>
            </a:endParaRPr>
          </a:p>
        </p:txBody>
      </p:sp>
      <p:sp useBgFill="1">
        <p:nvSpPr>
          <p:cNvPr id="10" name="Rectangle 9">
            <a:extLst>
              <a:ext uri="{FF2B5EF4-FFF2-40B4-BE49-F238E27FC236}">
                <a16:creationId xmlns:a16="http://schemas.microsoft.com/office/drawing/2014/main" id="{0E633881-984E-4848-A146-39776710BB0C}"/>
              </a:ext>
            </a:extLst>
          </p:cNvPr>
          <p:cNvSpPr/>
          <p:nvPr/>
        </p:nvSpPr>
        <p:spPr>
          <a:xfrm>
            <a:off x="-2287" y="-5368"/>
            <a:ext cx="12196574" cy="6868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Content Placeholder 4">
            <a:extLst>
              <a:ext uri="{FF2B5EF4-FFF2-40B4-BE49-F238E27FC236}">
                <a16:creationId xmlns:a16="http://schemas.microsoft.com/office/drawing/2014/main" id="{60E0493C-5236-4236-A7F6-0DA3FB003BC4}"/>
              </a:ext>
            </a:extLst>
          </p:cNvPr>
          <p:cNvSpPr txBox="1">
            <a:spLocks/>
          </p:cNvSpPr>
          <p:nvPr/>
        </p:nvSpPr>
        <p:spPr>
          <a:xfrm>
            <a:off x="2825581" y="2651001"/>
            <a:ext cx="5948516" cy="1674659"/>
          </a:xfrm>
          <a:prstGeom prst="parallelogram">
            <a:avLst/>
          </a:prstGeom>
          <a:solidFill>
            <a:srgbClr val="11FF39">
              <a:alpha val="52000"/>
            </a:srgbClr>
          </a:solidFill>
          <a:ln w="76200">
            <a:solidFill>
              <a:srgbClr val="11FF39"/>
            </a:solidFill>
          </a:ln>
          <a:effectLst>
            <a:glow rad="228600">
              <a:schemeClr val="accent6">
                <a:satMod val="175000"/>
                <a:alpha val="40000"/>
              </a:schemeClr>
            </a:glow>
          </a:effectLst>
          <a:scene3d>
            <a:camera prst="orthographicFront"/>
            <a:lightRig rig="threePt" dir="t"/>
          </a:scene3d>
          <a:sp3d>
            <a:bevelT w="133350" prst="angle"/>
            <a:contourClr>
              <a:srgbClr val="FFFF00"/>
            </a:contourClr>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PH" b="1" dirty="0">
              <a:solidFill>
                <a:srgbClr val="FFFF00"/>
              </a:solidFill>
            </a:endParaRPr>
          </a:p>
          <a:p>
            <a:pPr marL="0" indent="0" algn="ctr">
              <a:buNone/>
            </a:pPr>
            <a:r>
              <a:rPr lang="en-PH" b="1" dirty="0">
                <a:solidFill>
                  <a:srgbClr val="FFFF00"/>
                </a:solidFill>
              </a:rPr>
              <a:t>Thank you for watching!</a:t>
            </a:r>
          </a:p>
        </p:txBody>
      </p:sp>
    </p:spTree>
    <p:extLst>
      <p:ext uri="{BB962C8B-B14F-4D97-AF65-F5344CB8AC3E}">
        <p14:creationId xmlns:p14="http://schemas.microsoft.com/office/powerpoint/2010/main" val="2207773756"/>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300"/>
                                        <p:tgtEl>
                                          <p:spTgt spid="9"/>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left)">
                                      <p:cBhvr>
                                        <p:cTn id="15" dur="500"/>
                                        <p:tgtEl>
                                          <p:spTgt spid="6">
                                            <p:txEl>
                                              <p:pRg st="0" end="0"/>
                                            </p:txEl>
                                          </p:spTgt>
                                        </p:tgtEl>
                                      </p:cBhvr>
                                    </p:animEffect>
                                  </p:childTnLst>
                                </p:cTn>
                              </p:par>
                            </p:childTnLst>
                          </p:cTn>
                        </p:par>
                        <p:par>
                          <p:cTn id="16" fill="hold">
                            <p:stCondLst>
                              <p:cond delay="1300"/>
                            </p:stCondLst>
                            <p:childTnLst>
                              <p:par>
                                <p:cTn id="17" presetID="22" presetClass="entr" presetSubtype="8"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wipe(left)">
                                      <p:cBhvr>
                                        <p:cTn id="19" dur="500"/>
                                        <p:tgtEl>
                                          <p:spTgt spid="6">
                                            <p:txEl>
                                              <p:pRg st="1" end="1"/>
                                            </p:txEl>
                                          </p:spTgt>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left)">
                                      <p:cBhvr>
                                        <p:cTn id="23" dur="500"/>
                                        <p:tgtEl>
                                          <p:spTgt spid="6">
                                            <p:txEl>
                                              <p:pRg st="2" end="2"/>
                                            </p:txEl>
                                          </p:spTgt>
                                        </p:tgtEl>
                                      </p:cBhvr>
                                    </p:animEffect>
                                  </p:childTnLst>
                                </p:cTn>
                              </p:par>
                            </p:childTnLst>
                          </p:cTn>
                        </p:par>
                        <p:par>
                          <p:cTn id="24" fill="hold">
                            <p:stCondLst>
                              <p:cond delay="2300"/>
                            </p:stCondLst>
                            <p:childTnLst>
                              <p:par>
                                <p:cTn id="25" presetID="22" presetClass="entr" presetSubtype="8" fill="hold" grpId="0"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par>
                          <p:cTn id="28" fill="hold">
                            <p:stCondLst>
                              <p:cond delay="2800"/>
                            </p:stCondLst>
                            <p:childTnLst>
                              <p:par>
                                <p:cTn id="29" presetID="22" presetClass="entr" presetSubtype="8" fill="hold" grpId="0"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wipe(left)">
                                      <p:cBhvr>
                                        <p:cTn id="31" dur="500"/>
                                        <p:tgtEl>
                                          <p:spTgt spid="6">
                                            <p:txEl>
                                              <p:pRg st="4" end="4"/>
                                            </p:txEl>
                                          </p:spTgt>
                                        </p:tgtEl>
                                      </p:cBhvr>
                                    </p:animEffect>
                                  </p:childTnLst>
                                </p:cTn>
                              </p:par>
                            </p:childTnLst>
                          </p:cTn>
                        </p:par>
                        <p:par>
                          <p:cTn id="32" fill="hold">
                            <p:stCondLst>
                              <p:cond delay="3300"/>
                            </p:stCondLst>
                            <p:childTnLst>
                              <p:par>
                                <p:cTn id="33" presetID="22" presetClass="entr" presetSubtype="8" fill="hold" grpId="0" nodeType="afterEffect">
                                  <p:stCondLst>
                                    <p:cond delay="75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wipe(left)">
                                      <p:cBhvr>
                                        <p:cTn id="35" dur="500"/>
                                        <p:tgtEl>
                                          <p:spTgt spid="6">
                                            <p:txEl>
                                              <p:pRg st="5" end="5"/>
                                            </p:txEl>
                                          </p:spTgt>
                                        </p:tgtEl>
                                      </p:cBhvr>
                                    </p:animEffect>
                                  </p:childTnLst>
                                </p:cTn>
                              </p:par>
                            </p:childTnLst>
                          </p:cTn>
                        </p:par>
                        <p:par>
                          <p:cTn id="36" fill="hold">
                            <p:stCondLst>
                              <p:cond delay="4550"/>
                            </p:stCondLst>
                            <p:childTnLst>
                              <p:par>
                                <p:cTn id="37" presetID="22" presetClass="entr" presetSubtype="8" fill="hold" grpId="0" nodeType="after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wipe(left)">
                                      <p:cBhvr>
                                        <p:cTn id="39" dur="500"/>
                                        <p:tgtEl>
                                          <p:spTgt spid="6">
                                            <p:txEl>
                                              <p:pRg st="6" end="6"/>
                                            </p:txEl>
                                          </p:spTgt>
                                        </p:tgtEl>
                                      </p:cBhvr>
                                    </p:animEffect>
                                  </p:childTnLst>
                                </p:cTn>
                              </p:par>
                            </p:childTnLst>
                          </p:cTn>
                        </p:par>
                        <p:par>
                          <p:cTn id="40" fill="hold">
                            <p:stCondLst>
                              <p:cond delay="5050"/>
                            </p:stCondLst>
                            <p:childTnLst>
                              <p:par>
                                <p:cTn id="41" presetID="22" presetClass="entr" presetSubtype="8" fill="hold" grpId="0" nodeType="after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Effect transition="in" filter="wipe(left)">
                                      <p:cBhvr>
                                        <p:cTn id="43" dur="500"/>
                                        <p:tgtEl>
                                          <p:spTgt spid="6">
                                            <p:txEl>
                                              <p:pRg st="7" end="7"/>
                                            </p:txEl>
                                          </p:spTgt>
                                        </p:tgtEl>
                                      </p:cBhvr>
                                    </p:animEffect>
                                  </p:childTnLst>
                                </p:cTn>
                              </p:par>
                            </p:childTnLst>
                          </p:cTn>
                        </p:par>
                        <p:par>
                          <p:cTn id="44" fill="hold">
                            <p:stCondLst>
                              <p:cond delay="5550"/>
                            </p:stCondLst>
                            <p:childTnLst>
                              <p:par>
                                <p:cTn id="45" presetID="22" presetClass="entr" presetSubtype="8" fill="hold" grpId="0" nodeType="after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wipe(left)">
                                      <p:cBhvr>
                                        <p:cTn id="47" dur="500"/>
                                        <p:tgtEl>
                                          <p:spTgt spid="6">
                                            <p:txEl>
                                              <p:pRg st="8" end="8"/>
                                            </p:txEl>
                                          </p:spTgt>
                                        </p:tgtEl>
                                      </p:cBhvr>
                                    </p:animEffect>
                                  </p:childTnLst>
                                </p:cTn>
                              </p:par>
                            </p:childTnLst>
                          </p:cTn>
                        </p:par>
                        <p:par>
                          <p:cTn id="48" fill="hold">
                            <p:stCondLst>
                              <p:cond delay="6050"/>
                            </p:stCondLst>
                            <p:childTnLst>
                              <p:par>
                                <p:cTn id="49" presetID="22" presetClass="exit" presetSubtype="1" fill="hold" grpId="1" nodeType="afterEffect">
                                  <p:stCondLst>
                                    <p:cond delay="500"/>
                                  </p:stCondLst>
                                  <p:childTnLst>
                                    <p:animEffect transition="out" filter="wipe(up)">
                                      <p:cBhvr>
                                        <p:cTn id="50" dur="500"/>
                                        <p:tgtEl>
                                          <p:spTgt spid="6">
                                            <p:txEl>
                                              <p:pRg st="0" end="0"/>
                                            </p:txEl>
                                          </p:spTgt>
                                        </p:tgtEl>
                                      </p:cBhvr>
                                    </p:animEffect>
                                    <p:set>
                                      <p:cBhvr>
                                        <p:cTn id="51" dur="1" fill="hold">
                                          <p:stCondLst>
                                            <p:cond delay="499"/>
                                          </p:stCondLst>
                                        </p:cTn>
                                        <p:tgtEl>
                                          <p:spTgt spid="6">
                                            <p:txEl>
                                              <p:pRg st="0" end="0"/>
                                            </p:txEl>
                                          </p:spTgt>
                                        </p:tgtEl>
                                        <p:attrNameLst>
                                          <p:attrName>style.visibility</p:attrName>
                                        </p:attrNameLst>
                                      </p:cBhvr>
                                      <p:to>
                                        <p:strVal val="hidden"/>
                                      </p:to>
                                    </p:set>
                                  </p:childTnLst>
                                </p:cTn>
                              </p:par>
                              <p:par>
                                <p:cTn id="52" presetID="22" presetClass="exit" presetSubtype="1" fill="hold" grpId="1" nodeType="withEffect">
                                  <p:stCondLst>
                                    <p:cond delay="500"/>
                                  </p:stCondLst>
                                  <p:childTnLst>
                                    <p:animEffect transition="out" filter="wipe(up)">
                                      <p:cBhvr>
                                        <p:cTn id="53" dur="500"/>
                                        <p:tgtEl>
                                          <p:spTgt spid="6">
                                            <p:txEl>
                                              <p:pRg st="1" end="1"/>
                                            </p:txEl>
                                          </p:spTgt>
                                        </p:tgtEl>
                                      </p:cBhvr>
                                    </p:animEffect>
                                    <p:set>
                                      <p:cBhvr>
                                        <p:cTn id="54" dur="1" fill="hold">
                                          <p:stCondLst>
                                            <p:cond delay="499"/>
                                          </p:stCondLst>
                                        </p:cTn>
                                        <p:tgtEl>
                                          <p:spTgt spid="6">
                                            <p:txEl>
                                              <p:pRg st="1" end="1"/>
                                            </p:txEl>
                                          </p:spTgt>
                                        </p:tgtEl>
                                        <p:attrNameLst>
                                          <p:attrName>style.visibility</p:attrName>
                                        </p:attrNameLst>
                                      </p:cBhvr>
                                      <p:to>
                                        <p:strVal val="hidden"/>
                                      </p:to>
                                    </p:set>
                                  </p:childTnLst>
                                </p:cTn>
                              </p:par>
                              <p:par>
                                <p:cTn id="55" presetID="22" presetClass="exit" presetSubtype="1" fill="hold" grpId="1" nodeType="withEffect">
                                  <p:stCondLst>
                                    <p:cond delay="500"/>
                                  </p:stCondLst>
                                  <p:childTnLst>
                                    <p:animEffect transition="out" filter="wipe(up)">
                                      <p:cBhvr>
                                        <p:cTn id="56" dur="500"/>
                                        <p:tgtEl>
                                          <p:spTgt spid="6">
                                            <p:txEl>
                                              <p:pRg st="2" end="2"/>
                                            </p:txEl>
                                          </p:spTgt>
                                        </p:tgtEl>
                                      </p:cBhvr>
                                    </p:animEffect>
                                    <p:set>
                                      <p:cBhvr>
                                        <p:cTn id="57" dur="1" fill="hold">
                                          <p:stCondLst>
                                            <p:cond delay="499"/>
                                          </p:stCondLst>
                                        </p:cTn>
                                        <p:tgtEl>
                                          <p:spTgt spid="6">
                                            <p:txEl>
                                              <p:pRg st="2" end="2"/>
                                            </p:txEl>
                                          </p:spTgt>
                                        </p:tgtEl>
                                        <p:attrNameLst>
                                          <p:attrName>style.visibility</p:attrName>
                                        </p:attrNameLst>
                                      </p:cBhvr>
                                      <p:to>
                                        <p:strVal val="hidden"/>
                                      </p:to>
                                    </p:set>
                                  </p:childTnLst>
                                </p:cTn>
                              </p:par>
                              <p:par>
                                <p:cTn id="58" presetID="22" presetClass="exit" presetSubtype="1" fill="hold" grpId="1" nodeType="withEffect">
                                  <p:stCondLst>
                                    <p:cond delay="500"/>
                                  </p:stCondLst>
                                  <p:childTnLst>
                                    <p:animEffect transition="out" filter="wipe(up)">
                                      <p:cBhvr>
                                        <p:cTn id="59" dur="500"/>
                                        <p:tgtEl>
                                          <p:spTgt spid="6">
                                            <p:txEl>
                                              <p:pRg st="3" end="3"/>
                                            </p:txEl>
                                          </p:spTgt>
                                        </p:tgtEl>
                                      </p:cBhvr>
                                    </p:animEffect>
                                    <p:set>
                                      <p:cBhvr>
                                        <p:cTn id="60" dur="1" fill="hold">
                                          <p:stCondLst>
                                            <p:cond delay="499"/>
                                          </p:stCondLst>
                                        </p:cTn>
                                        <p:tgtEl>
                                          <p:spTgt spid="6">
                                            <p:txEl>
                                              <p:pRg st="3" end="3"/>
                                            </p:txEl>
                                          </p:spTgt>
                                        </p:tgtEl>
                                        <p:attrNameLst>
                                          <p:attrName>style.visibility</p:attrName>
                                        </p:attrNameLst>
                                      </p:cBhvr>
                                      <p:to>
                                        <p:strVal val="hidden"/>
                                      </p:to>
                                    </p:set>
                                  </p:childTnLst>
                                </p:cTn>
                              </p:par>
                              <p:par>
                                <p:cTn id="61" presetID="22" presetClass="exit" presetSubtype="1" fill="hold" grpId="1" nodeType="withEffect">
                                  <p:stCondLst>
                                    <p:cond delay="500"/>
                                  </p:stCondLst>
                                  <p:childTnLst>
                                    <p:animEffect transition="out" filter="wipe(up)">
                                      <p:cBhvr>
                                        <p:cTn id="62" dur="500"/>
                                        <p:tgtEl>
                                          <p:spTgt spid="6">
                                            <p:txEl>
                                              <p:pRg st="4" end="4"/>
                                            </p:txEl>
                                          </p:spTgt>
                                        </p:tgtEl>
                                      </p:cBhvr>
                                    </p:animEffect>
                                    <p:set>
                                      <p:cBhvr>
                                        <p:cTn id="63" dur="1" fill="hold">
                                          <p:stCondLst>
                                            <p:cond delay="499"/>
                                          </p:stCondLst>
                                        </p:cTn>
                                        <p:tgtEl>
                                          <p:spTgt spid="6">
                                            <p:txEl>
                                              <p:pRg st="4" end="4"/>
                                            </p:txEl>
                                          </p:spTgt>
                                        </p:tgtEl>
                                        <p:attrNameLst>
                                          <p:attrName>style.visibility</p:attrName>
                                        </p:attrNameLst>
                                      </p:cBhvr>
                                      <p:to>
                                        <p:strVal val="hidden"/>
                                      </p:to>
                                    </p:set>
                                  </p:childTnLst>
                                </p:cTn>
                              </p:par>
                              <p:par>
                                <p:cTn id="64" presetID="22" presetClass="exit" presetSubtype="1" fill="hold" grpId="1" nodeType="withEffect">
                                  <p:stCondLst>
                                    <p:cond delay="500"/>
                                  </p:stCondLst>
                                  <p:childTnLst>
                                    <p:animEffect transition="out" filter="wipe(up)">
                                      <p:cBhvr>
                                        <p:cTn id="65" dur="500"/>
                                        <p:tgtEl>
                                          <p:spTgt spid="6">
                                            <p:txEl>
                                              <p:pRg st="5" end="5"/>
                                            </p:txEl>
                                          </p:spTgt>
                                        </p:tgtEl>
                                      </p:cBhvr>
                                    </p:animEffect>
                                    <p:set>
                                      <p:cBhvr>
                                        <p:cTn id="66" dur="1" fill="hold">
                                          <p:stCondLst>
                                            <p:cond delay="499"/>
                                          </p:stCondLst>
                                        </p:cTn>
                                        <p:tgtEl>
                                          <p:spTgt spid="6">
                                            <p:txEl>
                                              <p:pRg st="5" end="5"/>
                                            </p:txEl>
                                          </p:spTgt>
                                        </p:tgtEl>
                                        <p:attrNameLst>
                                          <p:attrName>style.visibility</p:attrName>
                                        </p:attrNameLst>
                                      </p:cBhvr>
                                      <p:to>
                                        <p:strVal val="hidden"/>
                                      </p:to>
                                    </p:set>
                                  </p:childTnLst>
                                </p:cTn>
                              </p:par>
                              <p:par>
                                <p:cTn id="67" presetID="22" presetClass="exit" presetSubtype="1" fill="hold" grpId="1" nodeType="withEffect">
                                  <p:stCondLst>
                                    <p:cond delay="500"/>
                                  </p:stCondLst>
                                  <p:childTnLst>
                                    <p:animEffect transition="out" filter="wipe(up)">
                                      <p:cBhvr>
                                        <p:cTn id="68" dur="500"/>
                                        <p:tgtEl>
                                          <p:spTgt spid="6">
                                            <p:txEl>
                                              <p:pRg st="6" end="6"/>
                                            </p:txEl>
                                          </p:spTgt>
                                        </p:tgtEl>
                                      </p:cBhvr>
                                    </p:animEffect>
                                    <p:set>
                                      <p:cBhvr>
                                        <p:cTn id="69" dur="1" fill="hold">
                                          <p:stCondLst>
                                            <p:cond delay="499"/>
                                          </p:stCondLst>
                                        </p:cTn>
                                        <p:tgtEl>
                                          <p:spTgt spid="6">
                                            <p:txEl>
                                              <p:pRg st="6" end="6"/>
                                            </p:txEl>
                                          </p:spTgt>
                                        </p:tgtEl>
                                        <p:attrNameLst>
                                          <p:attrName>style.visibility</p:attrName>
                                        </p:attrNameLst>
                                      </p:cBhvr>
                                      <p:to>
                                        <p:strVal val="hidden"/>
                                      </p:to>
                                    </p:set>
                                  </p:childTnLst>
                                </p:cTn>
                              </p:par>
                              <p:par>
                                <p:cTn id="70" presetID="22" presetClass="exit" presetSubtype="1" fill="hold" grpId="1" nodeType="withEffect">
                                  <p:stCondLst>
                                    <p:cond delay="500"/>
                                  </p:stCondLst>
                                  <p:childTnLst>
                                    <p:animEffect transition="out" filter="wipe(up)">
                                      <p:cBhvr>
                                        <p:cTn id="71" dur="500"/>
                                        <p:tgtEl>
                                          <p:spTgt spid="6">
                                            <p:txEl>
                                              <p:pRg st="7" end="7"/>
                                            </p:txEl>
                                          </p:spTgt>
                                        </p:tgtEl>
                                      </p:cBhvr>
                                    </p:animEffect>
                                    <p:set>
                                      <p:cBhvr>
                                        <p:cTn id="72" dur="1" fill="hold">
                                          <p:stCondLst>
                                            <p:cond delay="499"/>
                                          </p:stCondLst>
                                        </p:cTn>
                                        <p:tgtEl>
                                          <p:spTgt spid="6">
                                            <p:txEl>
                                              <p:pRg st="7" end="7"/>
                                            </p:txEl>
                                          </p:spTgt>
                                        </p:tgtEl>
                                        <p:attrNameLst>
                                          <p:attrName>style.visibility</p:attrName>
                                        </p:attrNameLst>
                                      </p:cBhvr>
                                      <p:to>
                                        <p:strVal val="hidden"/>
                                      </p:to>
                                    </p:set>
                                  </p:childTnLst>
                                </p:cTn>
                              </p:par>
                              <p:par>
                                <p:cTn id="73" presetID="22" presetClass="exit" presetSubtype="1" fill="hold" grpId="1" nodeType="withEffect">
                                  <p:stCondLst>
                                    <p:cond delay="500"/>
                                  </p:stCondLst>
                                  <p:childTnLst>
                                    <p:animEffect transition="out" filter="wipe(up)">
                                      <p:cBhvr>
                                        <p:cTn id="74" dur="500"/>
                                        <p:tgtEl>
                                          <p:spTgt spid="6">
                                            <p:txEl>
                                              <p:pRg st="8" end="8"/>
                                            </p:txEl>
                                          </p:spTgt>
                                        </p:tgtEl>
                                      </p:cBhvr>
                                    </p:animEffect>
                                    <p:set>
                                      <p:cBhvr>
                                        <p:cTn id="75" dur="1" fill="hold">
                                          <p:stCondLst>
                                            <p:cond delay="499"/>
                                          </p:stCondLst>
                                        </p:cTn>
                                        <p:tgtEl>
                                          <p:spTgt spid="6">
                                            <p:txEl>
                                              <p:pRg st="8" end="8"/>
                                            </p:txEl>
                                          </p:spTgt>
                                        </p:tgtEl>
                                        <p:attrNameLst>
                                          <p:attrName>style.visibility</p:attrName>
                                        </p:attrNameLst>
                                      </p:cBhvr>
                                      <p:to>
                                        <p:strVal val="hidden"/>
                                      </p:to>
                                    </p:set>
                                  </p:childTnLst>
                                </p:cTn>
                              </p:par>
                            </p:childTnLst>
                          </p:cTn>
                        </p:par>
                        <p:par>
                          <p:cTn id="76" fill="hold">
                            <p:stCondLst>
                              <p:cond delay="7050"/>
                            </p:stCondLst>
                            <p:childTnLst>
                              <p:par>
                                <p:cTn id="77" presetID="22" presetClass="exit" presetSubtype="8" fill="hold" nodeType="afterEffect">
                                  <p:stCondLst>
                                    <p:cond delay="0"/>
                                  </p:stCondLst>
                                  <p:childTnLst>
                                    <p:animEffect transition="out" filter="wipe(left)">
                                      <p:cBhvr>
                                        <p:cTn id="78" dur="500"/>
                                        <p:tgtEl>
                                          <p:spTgt spid="8"/>
                                        </p:tgtEl>
                                      </p:cBhvr>
                                    </p:animEffect>
                                    <p:set>
                                      <p:cBhvr>
                                        <p:cTn id="79" dur="1" fill="hold">
                                          <p:stCondLst>
                                            <p:cond delay="499"/>
                                          </p:stCondLst>
                                        </p:cTn>
                                        <p:tgtEl>
                                          <p:spTgt spid="8"/>
                                        </p:tgtEl>
                                        <p:attrNameLst>
                                          <p:attrName>style.visibility</p:attrName>
                                        </p:attrNameLst>
                                      </p:cBhvr>
                                      <p:to>
                                        <p:strVal val="hidden"/>
                                      </p:to>
                                    </p:set>
                                  </p:childTnLst>
                                </p:cTn>
                              </p:par>
                              <p:par>
                                <p:cTn id="80" presetID="22" presetClass="entr" presetSubtype="8"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left)">
                                      <p:cBhvr>
                                        <p:cTn id="82" dur="500"/>
                                        <p:tgtEl>
                                          <p:spTgt spid="5"/>
                                        </p:tgtEl>
                                      </p:cBhvr>
                                    </p:animEffect>
                                  </p:childTnLst>
                                </p:cTn>
                              </p:par>
                            </p:childTnLst>
                          </p:cTn>
                        </p:par>
                        <p:par>
                          <p:cTn id="83" fill="hold">
                            <p:stCondLst>
                              <p:cond delay="7550"/>
                            </p:stCondLst>
                            <p:childTnLst>
                              <p:par>
                                <p:cTn id="84" presetID="22" presetClass="entr" presetSubtype="8" fill="hold" grpId="0" nodeType="afterEffect">
                                  <p:stCondLst>
                                    <p:cond delay="0"/>
                                  </p:stCondLst>
                                  <p:childTnLst>
                                    <p:set>
                                      <p:cBhvr>
                                        <p:cTn id="85" dur="1" fill="hold">
                                          <p:stCondLst>
                                            <p:cond delay="0"/>
                                          </p:stCondLst>
                                        </p:cTn>
                                        <p:tgtEl>
                                          <p:spTgt spid="3">
                                            <p:txEl>
                                              <p:pRg st="0" end="0"/>
                                            </p:txEl>
                                          </p:spTgt>
                                        </p:tgtEl>
                                        <p:attrNameLst>
                                          <p:attrName>style.visibility</p:attrName>
                                        </p:attrNameLst>
                                      </p:cBhvr>
                                      <p:to>
                                        <p:strVal val="visible"/>
                                      </p:to>
                                    </p:set>
                                    <p:animEffect transition="in" filter="wipe(left)">
                                      <p:cBhvr>
                                        <p:cTn id="86" dur="1000"/>
                                        <p:tgtEl>
                                          <p:spTgt spid="3">
                                            <p:txEl>
                                              <p:pRg st="0" end="0"/>
                                            </p:txEl>
                                          </p:spTgt>
                                        </p:tgtEl>
                                      </p:cBhvr>
                                    </p:animEffect>
                                  </p:childTnLst>
                                </p:cTn>
                              </p:par>
                            </p:childTnLst>
                          </p:cTn>
                        </p:par>
                        <p:par>
                          <p:cTn id="87" fill="hold">
                            <p:stCondLst>
                              <p:cond delay="8550"/>
                            </p:stCondLst>
                            <p:childTnLst>
                              <p:par>
                                <p:cTn id="88" presetID="22" presetClass="entr" presetSubtype="8" fill="hold" grpId="0" nodeType="after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wipe(left)">
                                      <p:cBhvr>
                                        <p:cTn id="90" dur="1000"/>
                                        <p:tgtEl>
                                          <p:spTgt spid="3">
                                            <p:txEl>
                                              <p:pRg st="1" end="1"/>
                                            </p:txEl>
                                          </p:spTgt>
                                        </p:tgtEl>
                                      </p:cBhvr>
                                    </p:animEffect>
                                  </p:childTnLst>
                                </p:cTn>
                              </p:par>
                            </p:childTnLst>
                          </p:cTn>
                        </p:par>
                        <p:par>
                          <p:cTn id="91" fill="hold">
                            <p:stCondLst>
                              <p:cond delay="9550"/>
                            </p:stCondLst>
                            <p:childTnLst>
                              <p:par>
                                <p:cTn id="92" presetID="22" presetClass="entr" presetSubtype="8" fill="hold" grpId="0" nodeType="afterEffect">
                                  <p:stCondLst>
                                    <p:cond delay="0"/>
                                  </p:stCondLst>
                                  <p:childTnLst>
                                    <p:set>
                                      <p:cBhvr>
                                        <p:cTn id="93" dur="1" fill="hold">
                                          <p:stCondLst>
                                            <p:cond delay="0"/>
                                          </p:stCondLst>
                                        </p:cTn>
                                        <p:tgtEl>
                                          <p:spTgt spid="3">
                                            <p:txEl>
                                              <p:pRg st="2" end="2"/>
                                            </p:txEl>
                                          </p:spTgt>
                                        </p:tgtEl>
                                        <p:attrNameLst>
                                          <p:attrName>style.visibility</p:attrName>
                                        </p:attrNameLst>
                                      </p:cBhvr>
                                      <p:to>
                                        <p:strVal val="visible"/>
                                      </p:to>
                                    </p:set>
                                    <p:animEffect transition="in" filter="wipe(left)">
                                      <p:cBhvr>
                                        <p:cTn id="94" dur="1000"/>
                                        <p:tgtEl>
                                          <p:spTgt spid="3">
                                            <p:txEl>
                                              <p:pRg st="2" end="2"/>
                                            </p:txEl>
                                          </p:spTgt>
                                        </p:tgtEl>
                                      </p:cBhvr>
                                    </p:animEffect>
                                  </p:childTnLst>
                                </p:cTn>
                              </p:par>
                            </p:childTnLst>
                          </p:cTn>
                        </p:par>
                        <p:par>
                          <p:cTn id="95" fill="hold">
                            <p:stCondLst>
                              <p:cond delay="10550"/>
                            </p:stCondLst>
                            <p:childTnLst>
                              <p:par>
                                <p:cTn id="96" presetID="22" presetClass="entr" presetSubtype="8" fill="hold" grpId="0" nodeType="after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wipe(left)">
                                      <p:cBhvr>
                                        <p:cTn id="98" dur="1000"/>
                                        <p:tgtEl>
                                          <p:spTgt spid="3">
                                            <p:txEl>
                                              <p:pRg st="3" end="3"/>
                                            </p:txEl>
                                          </p:spTgt>
                                        </p:tgtEl>
                                      </p:cBhvr>
                                    </p:animEffect>
                                  </p:childTnLst>
                                </p:cTn>
                              </p:par>
                            </p:childTnLst>
                          </p:cTn>
                        </p:par>
                        <p:par>
                          <p:cTn id="99" fill="hold">
                            <p:stCondLst>
                              <p:cond delay="11550"/>
                            </p:stCondLst>
                            <p:childTnLst>
                              <p:par>
                                <p:cTn id="100" presetID="22" presetClass="entr" presetSubtype="8" fill="hold" grpId="0" nodeType="afterEffect">
                                  <p:stCondLst>
                                    <p:cond delay="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wipe(left)">
                                      <p:cBhvr>
                                        <p:cTn id="102" dur="1000"/>
                                        <p:tgtEl>
                                          <p:spTgt spid="3">
                                            <p:txEl>
                                              <p:pRg st="4" end="4"/>
                                            </p:txEl>
                                          </p:spTgt>
                                        </p:tgtEl>
                                      </p:cBhvr>
                                    </p:animEffect>
                                  </p:childTnLst>
                                </p:cTn>
                              </p:par>
                            </p:childTnLst>
                          </p:cTn>
                        </p:par>
                        <p:par>
                          <p:cTn id="103" fill="hold">
                            <p:stCondLst>
                              <p:cond delay="12550"/>
                            </p:stCondLst>
                            <p:childTnLst>
                              <p:par>
                                <p:cTn id="104" presetID="22" presetClass="entr" presetSubtype="8" fill="hold" grpId="0" nodeType="afterEffect">
                                  <p:stCondLst>
                                    <p:cond delay="0"/>
                                  </p:stCondLst>
                                  <p:childTnLst>
                                    <p:set>
                                      <p:cBhvr>
                                        <p:cTn id="105" dur="1" fill="hold">
                                          <p:stCondLst>
                                            <p:cond delay="0"/>
                                          </p:stCondLst>
                                        </p:cTn>
                                        <p:tgtEl>
                                          <p:spTgt spid="3">
                                            <p:txEl>
                                              <p:pRg st="5" end="5"/>
                                            </p:txEl>
                                          </p:spTgt>
                                        </p:tgtEl>
                                        <p:attrNameLst>
                                          <p:attrName>style.visibility</p:attrName>
                                        </p:attrNameLst>
                                      </p:cBhvr>
                                      <p:to>
                                        <p:strVal val="visible"/>
                                      </p:to>
                                    </p:set>
                                    <p:animEffect transition="in" filter="wipe(left)">
                                      <p:cBhvr>
                                        <p:cTn id="106" dur="500"/>
                                        <p:tgtEl>
                                          <p:spTgt spid="3">
                                            <p:txEl>
                                              <p:pRg st="5" end="5"/>
                                            </p:txEl>
                                          </p:spTgt>
                                        </p:tgtEl>
                                      </p:cBhvr>
                                    </p:animEffect>
                                  </p:childTnLst>
                                </p:cTn>
                              </p:par>
                            </p:childTnLst>
                          </p:cTn>
                        </p:par>
                        <p:par>
                          <p:cTn id="107" fill="hold">
                            <p:stCondLst>
                              <p:cond delay="13050"/>
                            </p:stCondLst>
                            <p:childTnLst>
                              <p:par>
                                <p:cTn id="108" presetID="10" presetClass="entr" presetSubtype="0" fill="hold" grpId="0" nodeType="afterEffect">
                                  <p:stCondLst>
                                    <p:cond delay="45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1500"/>
                                        <p:tgtEl>
                                          <p:spTgt spid="10"/>
                                        </p:tgtEl>
                                      </p:cBhvr>
                                    </p:animEffect>
                                  </p:childTnLst>
                                </p:cTn>
                              </p:par>
                              <p:par>
                                <p:cTn id="111" presetID="10" presetClass="entr" presetSubtype="0" fill="hold" grpId="0" nodeType="withEffect">
                                  <p:stCondLst>
                                    <p:cond delay="450"/>
                                  </p:stCondLst>
                                  <p:childTnLst>
                                    <p:set>
                                      <p:cBhvr>
                                        <p:cTn id="112" dur="1" fill="hold">
                                          <p:stCondLst>
                                            <p:cond delay="0"/>
                                          </p:stCondLst>
                                        </p:cTn>
                                        <p:tgtEl>
                                          <p:spTgt spid="14"/>
                                        </p:tgtEl>
                                        <p:attrNameLst>
                                          <p:attrName>style.visibility</p:attrName>
                                        </p:attrNameLst>
                                      </p:cBhvr>
                                      <p:to>
                                        <p:strVal val="visible"/>
                                      </p:to>
                                    </p:set>
                                    <p:animEffect transition="in" filter="fade">
                                      <p:cBhvr>
                                        <p:cTn id="113" dur="2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uiExpand="1" build="p"/>
      <p:bldP spid="6" grpId="0" uiExpand="1" build="p"/>
      <p:bldP spid="6" grpId="1" uiExpand="1" build="allAtOnce"/>
      <p:bldP spid="10"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TotalTime>
  <Words>318</Words>
  <Application>Microsoft Office PowerPoint</Application>
  <PresentationFormat>Widescreen</PresentationFormat>
  <Paragraphs>56</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Paulito  F. Mandia</dc:creator>
  <cp:lastModifiedBy>Paulito  F. Mandia</cp:lastModifiedBy>
  <cp:revision>69</cp:revision>
  <dcterms:created xsi:type="dcterms:W3CDTF">2020-05-29T12:23:22Z</dcterms:created>
  <dcterms:modified xsi:type="dcterms:W3CDTF">2020-05-31T07:57:44Z</dcterms:modified>
</cp:coreProperties>
</file>